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notesSlides/notesSlide13.xml" ContentType="application/vnd.openxmlformats-officedocument.presentationml.notesSlide+xml"/>
  <Override PartName="/ppt/tags/tag4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339" r:id="rId4"/>
    <p:sldId id="340" r:id="rId5"/>
    <p:sldId id="341" r:id="rId6"/>
    <p:sldId id="342" r:id="rId7"/>
    <p:sldId id="343" r:id="rId8"/>
    <p:sldId id="344" r:id="rId9"/>
    <p:sldId id="345" r:id="rId10"/>
    <p:sldId id="346" r:id="rId11"/>
    <p:sldId id="347" r:id="rId12"/>
    <p:sldId id="348" r:id="rId13"/>
    <p:sldId id="338" r:id="rId14"/>
    <p:sldId id="349" r:id="rId15"/>
  </p:sldIdLst>
  <p:sldSz cx="12192000" cy="6858000"/>
  <p:notesSz cx="7104063" cy="10234613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579A"/>
    <a:srgbClr val="FCFA90"/>
    <a:srgbClr val="502718"/>
    <a:srgbClr val="008CFB"/>
    <a:srgbClr val="4D8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83744" autoAdjust="0"/>
  </p:normalViewPr>
  <p:slideViewPr>
    <p:cSldViewPr snapToGrid="0" showGuides="1">
      <p:cViewPr varScale="1">
        <p:scale>
          <a:sx n="62" d="100"/>
          <a:sy n="62" d="100"/>
        </p:scale>
        <p:origin x="59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0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85E28450-C0E5-4E02-9CAF-D202334AE280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721CCB57-084D-4B69-BC4C-A3BA61979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625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r>
              <a:rPr lang="zh-CN" altLang="zh-CN" dirty="0"/>
              <a:t>封面</a:t>
            </a:r>
          </a:p>
        </p:txBody>
      </p:sp>
    </p:spTree>
    <p:extLst>
      <p:ext uri="{BB962C8B-B14F-4D97-AF65-F5344CB8AC3E}">
        <p14:creationId xmlns:p14="http://schemas.microsoft.com/office/powerpoint/2010/main" val="2801957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9BD19-EE1E-8067-FA50-FACB1D03D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2B504653-76D8-7A85-2FB5-D6F2EC4DF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946945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8C10D-52A2-3240-6AC0-E06D0AC58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8A79A2D4-502C-1F54-A1F3-0E8D417CC7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00815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1D45C-8369-3D7E-8822-3D6C4FD43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1FC4DA1F-5716-CC13-79FD-C820D860C2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275436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r>
              <a:rPr lang="zh-CN" altLang="zh-CN" dirty="0"/>
              <a:t>封面</a:t>
            </a:r>
          </a:p>
        </p:txBody>
      </p:sp>
    </p:spTree>
    <p:extLst>
      <p:ext uri="{BB962C8B-B14F-4D97-AF65-F5344CB8AC3E}">
        <p14:creationId xmlns:p14="http://schemas.microsoft.com/office/powerpoint/2010/main" val="41021603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2978A-DC6A-C1AC-0AD1-2D1003AF2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D4EDB302-1BF2-B9DB-D36D-1248552B6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r>
              <a:rPr lang="zh-CN" altLang="zh-CN" dirty="0"/>
              <a:t>封面</a:t>
            </a:r>
          </a:p>
        </p:txBody>
      </p:sp>
    </p:spTree>
    <p:extLst>
      <p:ext uri="{BB962C8B-B14F-4D97-AF65-F5344CB8AC3E}">
        <p14:creationId xmlns:p14="http://schemas.microsoft.com/office/powerpoint/2010/main" val="2770476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173992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EE9E-B80D-5B20-098F-8B96BEA11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57E34A13-600E-C24A-0CF2-225E72A07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007136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E63BC-0AE6-940B-9E60-F855DA13C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58137ADF-36BB-33D7-CB09-02A47DB54B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026756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698D0-A0E3-B870-4CBE-F38D29A7B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D467E1CB-8E1E-CB81-6C14-F43E6BB847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820443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639CA-9606-13C3-D9C4-C51F09E8C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45C8804C-57F6-66C1-EB81-1D44114476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663890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4C92C-54F6-27E8-E7A4-8CBC93E6A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5EB68810-8F03-1ED5-A143-A08E080E50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4012219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98C2B-0306-303F-90F7-7D2E6F4C7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436DFB92-97CE-48A2-BF94-3B15533F26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642808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B6513F-AB5E-68D6-5B98-64286E2CA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EC1DAE47-8485-6A27-9CEB-D9ECB7073D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752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91215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64D7C-F829-4312-B36F-D4C5D69E8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2711C1-5ACE-4387-B751-DFE2DF178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93EFB0-B870-4DB8-9BF5-A92BE2C42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036395-2AA8-4C02-AA52-72B83A9C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09AD74-68B1-47A1-8176-703D7BEA2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392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D3E65-C6EB-4C25-8571-CAD1A3B1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36395A7-CA32-4B5A-9854-0B380E7E78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550C6E-C2B4-4822-A7C3-4C0875DB7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39B3FB-1DDF-442F-8E35-DB895C36E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DEB308-6899-4D68-A320-4CC85B9F2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93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7F8BF96-9F29-4DA5-B513-0FBF8AF3E0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C53949-05C1-4E33-9715-5149B20BB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260ACC-6E1E-4254-926A-598A58C8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F8D23D-8171-4878-8239-7582F2FE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971FC4-B44A-4A44-9F00-046DA76D2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57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7E868F-E392-42C1-9F0F-7249F63D8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F8F0AA-F2D6-455C-876C-C9498C4CE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640CDA-6CEA-44F6-86D6-E967FC1F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20016E-2DD4-4D7F-883A-329EF88A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E63E16-AECF-48F0-8D68-66558927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11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EA780-56E6-4321-B95B-069462007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304C7D-073F-4057-9854-F52F99BC6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0DE89D-223C-4B7D-A179-2B15ACF7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816E40-CB01-4E12-A156-B8D48BD0C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D6EFE8-FA1C-44D2-9B1C-CDF9A1F99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07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863DA-7C96-43F3-ABCE-1A18E3CD8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67DCDA-279D-48D6-A132-B3BB6A25D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02DB9E-2CF2-4D6E-B4D3-7C2AC487A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A2DB02-D741-49AA-918C-9FEA01750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BC5211-B3C9-4EF3-9175-37A975D85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4B71BE-F7C2-4475-8FAB-60B00C8B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9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AC57F2-504C-4216-98C2-8636A280D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57D2A4-867C-409C-B9E1-41022249A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EB6479-C3BB-4DE2-97AF-2211FEB71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94EF605-D523-4AE2-A680-40A081AB9D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E804FEA-2C48-4E0B-9713-0945E33566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42964C-5746-4AC0-94D8-BFA49CAAE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CAB73E7-17B7-4C32-99ED-0096AE3F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F8CE6E7-539F-44F2-81A1-8E870B10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79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B7B8B7-F959-4E83-A44D-93BFF9982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B64640-F789-4DF2-B350-CAA339B0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98EB024-CBD8-484D-A339-1BF0F018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AE6DE4A-65B2-474E-AAD6-CEBB9437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466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8C71865-C0A0-416E-B6C0-C4A8EFF8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4CBACE-6D3D-4C9A-81F6-6C9C3DE69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2E9CA3-A6D2-40F8-B1E0-D0B0E5B16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19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FA9EC-D805-46E9-B2B2-A102CC21B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F8421-A78D-4B31-931B-B1BBC79BD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F46FE6-795E-4EA2-8401-7149E0807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667C0E-E4C0-4559-A687-D7B0B6D57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1367E2-FF29-414A-83B4-781652E17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A04A8E-ECE1-4EC0-B836-532EA4CE5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37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99948-0664-4007-B72E-F2DF81C56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F6CF019-019E-4DE0-9637-42FC2A1D3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F4DE27-58AF-4D0B-9AEC-076454FAC8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6CAE87-05C5-4DE0-9C6F-CEF0493E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DE8F2-CC2C-490D-8FF9-51C27817FA9E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D1BACE-FFC1-4978-8628-DF1D8C9FC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491EFF-D1B7-4E4E-A42C-D9C076438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ED7BF-BED3-43F7-88DC-25C08D4760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6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E2D97FC-31BD-444B-9400-9DF2A134F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78C16A-A9AE-48D7-AEDA-ACE108603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9B3E16-E717-4234-B98E-6DC81B141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ea typeface="中文 Hei" charset="0"/>
              </a:defRPr>
            </a:lvl1pPr>
          </a:lstStyle>
          <a:p>
            <a:fld id="{7F4DE8F2-CC2C-490D-8FF9-51C27817FA9E}" type="datetimeFigureOut">
              <a:rPr lang="zh-CN" altLang="en-US" smtClean="0"/>
              <a:pPr/>
              <a:t>2024/12/30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35A658-C722-4624-BBA4-8A0A652F2B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ea typeface="中文 Hei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B522F3-F422-46D7-B96F-24899368A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ea typeface="中文 Hei" charset="0"/>
              </a:defRPr>
            </a:lvl1pPr>
          </a:lstStyle>
          <a:p>
            <a:fld id="{051ED7BF-BED3-43F7-88DC-25C08D4760F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217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+mj-lt"/>
          <a:ea typeface="中文 Hei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+mn-lt"/>
          <a:ea typeface="中文 Hei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中文 Hei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中文 Hei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中文 Hei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中文 Hei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7" userDrawn="1">
          <p15:clr>
            <a:srgbClr val="F26B43"/>
          </p15:clr>
        </p15:guide>
        <p15:guide id="2" pos="7372" userDrawn="1">
          <p15:clr>
            <a:srgbClr val="F26B43"/>
          </p15:clr>
        </p15:guide>
        <p15:guide id="3" orient="horz" pos="259" userDrawn="1">
          <p15:clr>
            <a:srgbClr val="F26B43"/>
          </p15:clr>
        </p15:guide>
        <p15:guide id="4" orient="horz" pos="40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55B3F28B-7789-4F47-B03F-C383EA729C15}"/>
              </a:ext>
            </a:extLst>
          </p:cNvPr>
          <p:cNvSpPr/>
          <p:nvPr/>
        </p:nvSpPr>
        <p:spPr>
          <a:xfrm>
            <a:off x="128" y="96"/>
            <a:ext cx="12191936" cy="6857936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lumMod val="95000"/>
                <a:lumOff val="5000"/>
                <a:alpha val="1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3" name="矩形: 圆角 18"/>
          <p:cNvSpPr/>
          <p:nvPr/>
        </p:nvSpPr>
        <p:spPr>
          <a:xfrm>
            <a:off x="96" y="96"/>
            <a:ext cx="12191936" cy="6857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alpha val="15000"/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12F2D864-FCB2-04B4-396C-15F7FEABE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9565"/>
            <a:ext cx="5193665" cy="1444625"/>
          </a:xfrm>
          <a:prstGeom prst="rect">
            <a:avLst/>
          </a:prstGeom>
        </p:spPr>
      </p:pic>
      <p:pic>
        <p:nvPicPr>
          <p:cNvPr id="4" name="图片 3" descr="理工剪影蓝色">
            <a:extLst>
              <a:ext uri="{FF2B5EF4-FFF2-40B4-BE49-F238E27FC236}">
                <a16:creationId xmlns:a16="http://schemas.microsoft.com/office/drawing/2014/main" id="{165F2AB9-B132-49B1-55DB-8AEE0EABF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665" y="5409565"/>
            <a:ext cx="5193665" cy="1444625"/>
          </a:xfrm>
          <a:prstGeom prst="rect">
            <a:avLst/>
          </a:prstGeom>
        </p:spPr>
      </p:pic>
      <p:pic>
        <p:nvPicPr>
          <p:cNvPr id="6" name="图片 5" descr="理工剪影蓝色">
            <a:extLst>
              <a:ext uri="{FF2B5EF4-FFF2-40B4-BE49-F238E27FC236}">
                <a16:creationId xmlns:a16="http://schemas.microsoft.com/office/drawing/2014/main" id="{7BB1AAB3-99A4-4485-6730-8A9A1859160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5191"/>
          <a:stretch>
            <a:fillRect/>
          </a:stretch>
        </p:blipFill>
        <p:spPr>
          <a:xfrm>
            <a:off x="10387330" y="5409565"/>
            <a:ext cx="1807845" cy="1444625"/>
          </a:xfrm>
          <a:prstGeom prst="rect">
            <a:avLst/>
          </a:prstGeom>
        </p:spPr>
      </p:pic>
      <p:sp>
        <p:nvSpPr>
          <p:cNvPr id="22" name="KSO_Shape">
            <a:extLst>
              <a:ext uri="{FF2B5EF4-FFF2-40B4-BE49-F238E27FC236}">
                <a16:creationId xmlns:a16="http://schemas.microsoft.com/office/drawing/2014/main" id="{96AEC8A3-4DDB-2676-B82F-CF7DCBD89DAE}"/>
              </a:ext>
            </a:extLst>
          </p:cNvPr>
          <p:cNvSpPr>
            <a:spLocks/>
          </p:cNvSpPr>
          <p:nvPr/>
        </p:nvSpPr>
        <p:spPr bwMode="auto">
          <a:xfrm>
            <a:off x="-8422" y="64"/>
            <a:ext cx="12191936" cy="6857936"/>
          </a:xfrm>
          <a:prstGeom prst="rect">
            <a:avLst/>
          </a:prstGeom>
          <a:blipFill dpi="0" rotWithShape="1">
            <a:blip r:embed="rId5">
              <a:alphaModFix amt="1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449" b="99804" l="547" r="98194">
                          <a14:foregroundMark x1="22824" y1="23213" x2="22824" y2="23213"/>
                          <a14:foregroundMark x1="11494" y1="20176" x2="11494" y2="20176"/>
                          <a14:foregroundMark x1="9579" y1="10872" x2="18172" y2="29383"/>
                          <a14:foregroundMark x1="18172" y1="29383" x2="7553" y2="49657"/>
                          <a14:foregroundMark x1="7553" y1="49657" x2="7553" y2="49657"/>
                          <a14:foregroundMark x1="5528" y1="10578" x2="6130" y2="28208"/>
                          <a14:foregroundMark x1="6130" y1="28208" x2="18336" y2="15279"/>
                          <a14:foregroundMark x1="18336" y1="15279" x2="6678" y2="5485"/>
                          <a14:foregroundMark x1="6678" y1="5485" x2="5911" y2="35162"/>
                          <a14:foregroundMark x1="5911" y1="35162" x2="46962" y2="83448"/>
                          <a14:foregroundMark x1="46962" y1="83448" x2="86207" y2="78061"/>
                          <a14:foregroundMark x1="86207" y1="78061" x2="91790" y2="45544"/>
                          <a14:foregroundMark x1="91790" y1="45544" x2="92118" y2="26053"/>
                          <a14:foregroundMark x1="92118" y1="26053" x2="91133" y2="44564"/>
                          <a14:foregroundMark x1="91133" y1="44564" x2="99070" y2="91577"/>
                          <a14:foregroundMark x1="99070" y1="91577" x2="23536" y2="91577"/>
                          <a14:foregroundMark x1="23536" y1="91577" x2="11932" y2="77865"/>
                          <a14:foregroundMark x1="11932" y1="77865" x2="11056" y2="68854"/>
                          <a14:foregroundMark x1="17734" y1="4897" x2="64039" y2="2742"/>
                          <a14:foregroundMark x1="64039" y1="2742" x2="90586" y2="12831"/>
                          <a14:foregroundMark x1="90586" y1="12831" x2="96278" y2="29775"/>
                          <a14:foregroundMark x1="96278" y1="29775" x2="98303" y2="79040"/>
                          <a14:foregroundMark x1="49097" y1="1273" x2="56322" y2="881"/>
                          <a14:foregroundMark x1="56322" y1="881" x2="90805" y2="2449"/>
                          <a14:foregroundMark x1="90805" y1="2449" x2="96278" y2="6954"/>
                          <a14:foregroundMark x1="43076" y1="24094" x2="44226" y2="73947"/>
                          <a14:foregroundMark x1="50082" y1="41528" x2="41325" y2="54065"/>
                          <a14:foregroundMark x1="41325" y1="54065" x2="38205" y2="40451"/>
                          <a14:foregroundMark x1="38205" y1="40451" x2="50629" y2="60529"/>
                          <a14:foregroundMark x1="50629" y1="60529" x2="50903" y2="62194"/>
                          <a14:foregroundMark x1="4160" y1="12635" x2="5309" y2="97649"/>
                          <a14:foregroundMark x1="547" y1="12047" x2="3010" y2="998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10428"/>
            </a:stretch>
          </a:blipFill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48" name="任意多边形: 形状 147">
            <a:extLst>
              <a:ext uri="{FF2B5EF4-FFF2-40B4-BE49-F238E27FC236}">
                <a16:creationId xmlns:a16="http://schemas.microsoft.com/office/drawing/2014/main" id="{6852978C-E8BB-44F5-A657-5A58F9AC8ADF}"/>
              </a:ext>
            </a:extLst>
          </p:cNvPr>
          <p:cNvSpPr/>
          <p:nvPr/>
        </p:nvSpPr>
        <p:spPr>
          <a:xfrm>
            <a:off x="11165984" y="334354"/>
            <a:ext cx="699042" cy="932560"/>
          </a:xfrm>
          <a:custGeom>
            <a:avLst/>
            <a:gdLst>
              <a:gd name="connsiteX0" fmla="*/ 1043250 w 1088970"/>
              <a:gd name="connsiteY0" fmla="*/ 1361304 h 1452744"/>
              <a:gd name="connsiteX1" fmla="*/ 1088970 w 1088970"/>
              <a:gd name="connsiteY1" fmla="*/ 1407024 h 1452744"/>
              <a:gd name="connsiteX2" fmla="*/ 1043250 w 1088970"/>
              <a:gd name="connsiteY2" fmla="*/ 1452744 h 1452744"/>
              <a:gd name="connsiteX3" fmla="*/ 997530 w 1088970"/>
              <a:gd name="connsiteY3" fmla="*/ 1407024 h 1452744"/>
              <a:gd name="connsiteX4" fmla="*/ 1043250 w 1088970"/>
              <a:gd name="connsiteY4" fmla="*/ 1361304 h 1452744"/>
              <a:gd name="connsiteX5" fmla="*/ 876995 w 1088970"/>
              <a:gd name="connsiteY5" fmla="*/ 1361304 h 1452744"/>
              <a:gd name="connsiteX6" fmla="*/ 922715 w 1088970"/>
              <a:gd name="connsiteY6" fmla="*/ 1407024 h 1452744"/>
              <a:gd name="connsiteX7" fmla="*/ 876995 w 1088970"/>
              <a:gd name="connsiteY7" fmla="*/ 1452744 h 1452744"/>
              <a:gd name="connsiteX8" fmla="*/ 831275 w 1088970"/>
              <a:gd name="connsiteY8" fmla="*/ 1407024 h 1452744"/>
              <a:gd name="connsiteX9" fmla="*/ 876995 w 1088970"/>
              <a:gd name="connsiteY9" fmla="*/ 1361304 h 1452744"/>
              <a:gd name="connsiteX10" fmla="*/ 710740 w 1088970"/>
              <a:gd name="connsiteY10" fmla="*/ 1361304 h 1452744"/>
              <a:gd name="connsiteX11" fmla="*/ 756460 w 1088970"/>
              <a:gd name="connsiteY11" fmla="*/ 1407024 h 1452744"/>
              <a:gd name="connsiteX12" fmla="*/ 710740 w 1088970"/>
              <a:gd name="connsiteY12" fmla="*/ 1452744 h 1452744"/>
              <a:gd name="connsiteX13" fmla="*/ 665020 w 1088970"/>
              <a:gd name="connsiteY13" fmla="*/ 1407024 h 1452744"/>
              <a:gd name="connsiteX14" fmla="*/ 710740 w 1088970"/>
              <a:gd name="connsiteY14" fmla="*/ 1361304 h 1452744"/>
              <a:gd name="connsiteX15" fmla="*/ 544485 w 1088970"/>
              <a:gd name="connsiteY15" fmla="*/ 1361304 h 1452744"/>
              <a:gd name="connsiteX16" fmla="*/ 590205 w 1088970"/>
              <a:gd name="connsiteY16" fmla="*/ 1407024 h 1452744"/>
              <a:gd name="connsiteX17" fmla="*/ 544485 w 1088970"/>
              <a:gd name="connsiteY17" fmla="*/ 1452744 h 1452744"/>
              <a:gd name="connsiteX18" fmla="*/ 498765 w 1088970"/>
              <a:gd name="connsiteY18" fmla="*/ 1407024 h 1452744"/>
              <a:gd name="connsiteX19" fmla="*/ 544485 w 1088970"/>
              <a:gd name="connsiteY19" fmla="*/ 1361304 h 1452744"/>
              <a:gd name="connsiteX20" fmla="*/ 378230 w 1088970"/>
              <a:gd name="connsiteY20" fmla="*/ 1361304 h 1452744"/>
              <a:gd name="connsiteX21" fmla="*/ 423950 w 1088970"/>
              <a:gd name="connsiteY21" fmla="*/ 1407024 h 1452744"/>
              <a:gd name="connsiteX22" fmla="*/ 378230 w 1088970"/>
              <a:gd name="connsiteY22" fmla="*/ 1452744 h 1452744"/>
              <a:gd name="connsiteX23" fmla="*/ 332510 w 1088970"/>
              <a:gd name="connsiteY23" fmla="*/ 1407024 h 1452744"/>
              <a:gd name="connsiteX24" fmla="*/ 378230 w 1088970"/>
              <a:gd name="connsiteY24" fmla="*/ 1361304 h 1452744"/>
              <a:gd name="connsiteX25" fmla="*/ 211975 w 1088970"/>
              <a:gd name="connsiteY25" fmla="*/ 1361304 h 1452744"/>
              <a:gd name="connsiteX26" fmla="*/ 257695 w 1088970"/>
              <a:gd name="connsiteY26" fmla="*/ 1407024 h 1452744"/>
              <a:gd name="connsiteX27" fmla="*/ 211975 w 1088970"/>
              <a:gd name="connsiteY27" fmla="*/ 1452744 h 1452744"/>
              <a:gd name="connsiteX28" fmla="*/ 166255 w 1088970"/>
              <a:gd name="connsiteY28" fmla="*/ 1407024 h 1452744"/>
              <a:gd name="connsiteX29" fmla="*/ 211975 w 1088970"/>
              <a:gd name="connsiteY29" fmla="*/ 1361304 h 1452744"/>
              <a:gd name="connsiteX30" fmla="*/ 45720 w 1088970"/>
              <a:gd name="connsiteY30" fmla="*/ 1361304 h 1452744"/>
              <a:gd name="connsiteX31" fmla="*/ 91440 w 1088970"/>
              <a:gd name="connsiteY31" fmla="*/ 1407024 h 1452744"/>
              <a:gd name="connsiteX32" fmla="*/ 45720 w 1088970"/>
              <a:gd name="connsiteY32" fmla="*/ 1452744 h 1452744"/>
              <a:gd name="connsiteX33" fmla="*/ 0 w 1088970"/>
              <a:gd name="connsiteY33" fmla="*/ 1407024 h 1452744"/>
              <a:gd name="connsiteX34" fmla="*/ 45720 w 1088970"/>
              <a:gd name="connsiteY34" fmla="*/ 1361304 h 1452744"/>
              <a:gd name="connsiteX35" fmla="*/ 1043250 w 1088970"/>
              <a:gd name="connsiteY35" fmla="*/ 1210048 h 1452744"/>
              <a:gd name="connsiteX36" fmla="*/ 1088970 w 1088970"/>
              <a:gd name="connsiteY36" fmla="*/ 1255768 h 1452744"/>
              <a:gd name="connsiteX37" fmla="*/ 1043250 w 1088970"/>
              <a:gd name="connsiteY37" fmla="*/ 1301488 h 1452744"/>
              <a:gd name="connsiteX38" fmla="*/ 997530 w 1088970"/>
              <a:gd name="connsiteY38" fmla="*/ 1255768 h 1452744"/>
              <a:gd name="connsiteX39" fmla="*/ 1043250 w 1088970"/>
              <a:gd name="connsiteY39" fmla="*/ 1210048 h 1452744"/>
              <a:gd name="connsiteX40" fmla="*/ 876995 w 1088970"/>
              <a:gd name="connsiteY40" fmla="*/ 1210048 h 1452744"/>
              <a:gd name="connsiteX41" fmla="*/ 922715 w 1088970"/>
              <a:gd name="connsiteY41" fmla="*/ 1255768 h 1452744"/>
              <a:gd name="connsiteX42" fmla="*/ 876995 w 1088970"/>
              <a:gd name="connsiteY42" fmla="*/ 1301488 h 1452744"/>
              <a:gd name="connsiteX43" fmla="*/ 831275 w 1088970"/>
              <a:gd name="connsiteY43" fmla="*/ 1255768 h 1452744"/>
              <a:gd name="connsiteX44" fmla="*/ 876995 w 1088970"/>
              <a:gd name="connsiteY44" fmla="*/ 1210048 h 1452744"/>
              <a:gd name="connsiteX45" fmla="*/ 710740 w 1088970"/>
              <a:gd name="connsiteY45" fmla="*/ 1210048 h 1452744"/>
              <a:gd name="connsiteX46" fmla="*/ 756460 w 1088970"/>
              <a:gd name="connsiteY46" fmla="*/ 1255768 h 1452744"/>
              <a:gd name="connsiteX47" fmla="*/ 710740 w 1088970"/>
              <a:gd name="connsiteY47" fmla="*/ 1301488 h 1452744"/>
              <a:gd name="connsiteX48" fmla="*/ 665020 w 1088970"/>
              <a:gd name="connsiteY48" fmla="*/ 1255768 h 1452744"/>
              <a:gd name="connsiteX49" fmla="*/ 710740 w 1088970"/>
              <a:gd name="connsiteY49" fmla="*/ 1210048 h 1452744"/>
              <a:gd name="connsiteX50" fmla="*/ 544485 w 1088970"/>
              <a:gd name="connsiteY50" fmla="*/ 1210048 h 1452744"/>
              <a:gd name="connsiteX51" fmla="*/ 590205 w 1088970"/>
              <a:gd name="connsiteY51" fmla="*/ 1255768 h 1452744"/>
              <a:gd name="connsiteX52" fmla="*/ 544485 w 1088970"/>
              <a:gd name="connsiteY52" fmla="*/ 1301488 h 1452744"/>
              <a:gd name="connsiteX53" fmla="*/ 498765 w 1088970"/>
              <a:gd name="connsiteY53" fmla="*/ 1255768 h 1452744"/>
              <a:gd name="connsiteX54" fmla="*/ 544485 w 1088970"/>
              <a:gd name="connsiteY54" fmla="*/ 1210048 h 1452744"/>
              <a:gd name="connsiteX55" fmla="*/ 378230 w 1088970"/>
              <a:gd name="connsiteY55" fmla="*/ 1210048 h 1452744"/>
              <a:gd name="connsiteX56" fmla="*/ 423950 w 1088970"/>
              <a:gd name="connsiteY56" fmla="*/ 1255768 h 1452744"/>
              <a:gd name="connsiteX57" fmla="*/ 378230 w 1088970"/>
              <a:gd name="connsiteY57" fmla="*/ 1301488 h 1452744"/>
              <a:gd name="connsiteX58" fmla="*/ 332510 w 1088970"/>
              <a:gd name="connsiteY58" fmla="*/ 1255768 h 1452744"/>
              <a:gd name="connsiteX59" fmla="*/ 378230 w 1088970"/>
              <a:gd name="connsiteY59" fmla="*/ 1210048 h 1452744"/>
              <a:gd name="connsiteX60" fmla="*/ 211975 w 1088970"/>
              <a:gd name="connsiteY60" fmla="*/ 1210048 h 1452744"/>
              <a:gd name="connsiteX61" fmla="*/ 257695 w 1088970"/>
              <a:gd name="connsiteY61" fmla="*/ 1255768 h 1452744"/>
              <a:gd name="connsiteX62" fmla="*/ 211975 w 1088970"/>
              <a:gd name="connsiteY62" fmla="*/ 1301488 h 1452744"/>
              <a:gd name="connsiteX63" fmla="*/ 166255 w 1088970"/>
              <a:gd name="connsiteY63" fmla="*/ 1255768 h 1452744"/>
              <a:gd name="connsiteX64" fmla="*/ 211975 w 1088970"/>
              <a:gd name="connsiteY64" fmla="*/ 1210048 h 1452744"/>
              <a:gd name="connsiteX65" fmla="*/ 45720 w 1088970"/>
              <a:gd name="connsiteY65" fmla="*/ 1210048 h 1452744"/>
              <a:gd name="connsiteX66" fmla="*/ 91440 w 1088970"/>
              <a:gd name="connsiteY66" fmla="*/ 1255768 h 1452744"/>
              <a:gd name="connsiteX67" fmla="*/ 45720 w 1088970"/>
              <a:gd name="connsiteY67" fmla="*/ 1301488 h 1452744"/>
              <a:gd name="connsiteX68" fmla="*/ 0 w 1088970"/>
              <a:gd name="connsiteY68" fmla="*/ 1255768 h 1452744"/>
              <a:gd name="connsiteX69" fmla="*/ 45720 w 1088970"/>
              <a:gd name="connsiteY69" fmla="*/ 1210048 h 1452744"/>
              <a:gd name="connsiteX70" fmla="*/ 1043250 w 1088970"/>
              <a:gd name="connsiteY70" fmla="*/ 1058792 h 1452744"/>
              <a:gd name="connsiteX71" fmla="*/ 1088970 w 1088970"/>
              <a:gd name="connsiteY71" fmla="*/ 1104512 h 1452744"/>
              <a:gd name="connsiteX72" fmla="*/ 1043250 w 1088970"/>
              <a:gd name="connsiteY72" fmla="*/ 1150232 h 1452744"/>
              <a:gd name="connsiteX73" fmla="*/ 997530 w 1088970"/>
              <a:gd name="connsiteY73" fmla="*/ 1104512 h 1452744"/>
              <a:gd name="connsiteX74" fmla="*/ 1043250 w 1088970"/>
              <a:gd name="connsiteY74" fmla="*/ 1058792 h 1452744"/>
              <a:gd name="connsiteX75" fmla="*/ 876995 w 1088970"/>
              <a:gd name="connsiteY75" fmla="*/ 1058792 h 1452744"/>
              <a:gd name="connsiteX76" fmla="*/ 922715 w 1088970"/>
              <a:gd name="connsiteY76" fmla="*/ 1104512 h 1452744"/>
              <a:gd name="connsiteX77" fmla="*/ 876995 w 1088970"/>
              <a:gd name="connsiteY77" fmla="*/ 1150232 h 1452744"/>
              <a:gd name="connsiteX78" fmla="*/ 831275 w 1088970"/>
              <a:gd name="connsiteY78" fmla="*/ 1104512 h 1452744"/>
              <a:gd name="connsiteX79" fmla="*/ 876995 w 1088970"/>
              <a:gd name="connsiteY79" fmla="*/ 1058792 h 1452744"/>
              <a:gd name="connsiteX80" fmla="*/ 710740 w 1088970"/>
              <a:gd name="connsiteY80" fmla="*/ 1058792 h 1452744"/>
              <a:gd name="connsiteX81" fmla="*/ 756460 w 1088970"/>
              <a:gd name="connsiteY81" fmla="*/ 1104512 h 1452744"/>
              <a:gd name="connsiteX82" fmla="*/ 710740 w 1088970"/>
              <a:gd name="connsiteY82" fmla="*/ 1150232 h 1452744"/>
              <a:gd name="connsiteX83" fmla="*/ 665020 w 1088970"/>
              <a:gd name="connsiteY83" fmla="*/ 1104512 h 1452744"/>
              <a:gd name="connsiteX84" fmla="*/ 710740 w 1088970"/>
              <a:gd name="connsiteY84" fmla="*/ 1058792 h 1452744"/>
              <a:gd name="connsiteX85" fmla="*/ 544485 w 1088970"/>
              <a:gd name="connsiteY85" fmla="*/ 1058792 h 1452744"/>
              <a:gd name="connsiteX86" fmla="*/ 590205 w 1088970"/>
              <a:gd name="connsiteY86" fmla="*/ 1104512 h 1452744"/>
              <a:gd name="connsiteX87" fmla="*/ 544485 w 1088970"/>
              <a:gd name="connsiteY87" fmla="*/ 1150232 h 1452744"/>
              <a:gd name="connsiteX88" fmla="*/ 498765 w 1088970"/>
              <a:gd name="connsiteY88" fmla="*/ 1104512 h 1452744"/>
              <a:gd name="connsiteX89" fmla="*/ 544485 w 1088970"/>
              <a:gd name="connsiteY89" fmla="*/ 1058792 h 1452744"/>
              <a:gd name="connsiteX90" fmla="*/ 378230 w 1088970"/>
              <a:gd name="connsiteY90" fmla="*/ 1058792 h 1452744"/>
              <a:gd name="connsiteX91" fmla="*/ 423950 w 1088970"/>
              <a:gd name="connsiteY91" fmla="*/ 1104512 h 1452744"/>
              <a:gd name="connsiteX92" fmla="*/ 378230 w 1088970"/>
              <a:gd name="connsiteY92" fmla="*/ 1150232 h 1452744"/>
              <a:gd name="connsiteX93" fmla="*/ 332510 w 1088970"/>
              <a:gd name="connsiteY93" fmla="*/ 1104512 h 1452744"/>
              <a:gd name="connsiteX94" fmla="*/ 378230 w 1088970"/>
              <a:gd name="connsiteY94" fmla="*/ 1058792 h 1452744"/>
              <a:gd name="connsiteX95" fmla="*/ 211975 w 1088970"/>
              <a:gd name="connsiteY95" fmla="*/ 1058792 h 1452744"/>
              <a:gd name="connsiteX96" fmla="*/ 257695 w 1088970"/>
              <a:gd name="connsiteY96" fmla="*/ 1104512 h 1452744"/>
              <a:gd name="connsiteX97" fmla="*/ 211975 w 1088970"/>
              <a:gd name="connsiteY97" fmla="*/ 1150232 h 1452744"/>
              <a:gd name="connsiteX98" fmla="*/ 166255 w 1088970"/>
              <a:gd name="connsiteY98" fmla="*/ 1104512 h 1452744"/>
              <a:gd name="connsiteX99" fmla="*/ 211975 w 1088970"/>
              <a:gd name="connsiteY99" fmla="*/ 1058792 h 1452744"/>
              <a:gd name="connsiteX100" fmla="*/ 45720 w 1088970"/>
              <a:gd name="connsiteY100" fmla="*/ 1058792 h 1452744"/>
              <a:gd name="connsiteX101" fmla="*/ 91440 w 1088970"/>
              <a:gd name="connsiteY101" fmla="*/ 1104512 h 1452744"/>
              <a:gd name="connsiteX102" fmla="*/ 45720 w 1088970"/>
              <a:gd name="connsiteY102" fmla="*/ 1150232 h 1452744"/>
              <a:gd name="connsiteX103" fmla="*/ 0 w 1088970"/>
              <a:gd name="connsiteY103" fmla="*/ 1104512 h 1452744"/>
              <a:gd name="connsiteX104" fmla="*/ 45720 w 1088970"/>
              <a:gd name="connsiteY104" fmla="*/ 1058792 h 1452744"/>
              <a:gd name="connsiteX105" fmla="*/ 1043250 w 1088970"/>
              <a:gd name="connsiteY105" fmla="*/ 907536 h 1452744"/>
              <a:gd name="connsiteX106" fmla="*/ 1088970 w 1088970"/>
              <a:gd name="connsiteY106" fmla="*/ 953256 h 1452744"/>
              <a:gd name="connsiteX107" fmla="*/ 1043250 w 1088970"/>
              <a:gd name="connsiteY107" fmla="*/ 998976 h 1452744"/>
              <a:gd name="connsiteX108" fmla="*/ 997530 w 1088970"/>
              <a:gd name="connsiteY108" fmla="*/ 953256 h 1452744"/>
              <a:gd name="connsiteX109" fmla="*/ 1043250 w 1088970"/>
              <a:gd name="connsiteY109" fmla="*/ 907536 h 1452744"/>
              <a:gd name="connsiteX110" fmla="*/ 876995 w 1088970"/>
              <a:gd name="connsiteY110" fmla="*/ 907536 h 1452744"/>
              <a:gd name="connsiteX111" fmla="*/ 922715 w 1088970"/>
              <a:gd name="connsiteY111" fmla="*/ 953256 h 1452744"/>
              <a:gd name="connsiteX112" fmla="*/ 876995 w 1088970"/>
              <a:gd name="connsiteY112" fmla="*/ 998976 h 1452744"/>
              <a:gd name="connsiteX113" fmla="*/ 831275 w 1088970"/>
              <a:gd name="connsiteY113" fmla="*/ 953256 h 1452744"/>
              <a:gd name="connsiteX114" fmla="*/ 876995 w 1088970"/>
              <a:gd name="connsiteY114" fmla="*/ 907536 h 1452744"/>
              <a:gd name="connsiteX115" fmla="*/ 710740 w 1088970"/>
              <a:gd name="connsiteY115" fmla="*/ 907536 h 1452744"/>
              <a:gd name="connsiteX116" fmla="*/ 756460 w 1088970"/>
              <a:gd name="connsiteY116" fmla="*/ 953256 h 1452744"/>
              <a:gd name="connsiteX117" fmla="*/ 710740 w 1088970"/>
              <a:gd name="connsiteY117" fmla="*/ 998976 h 1452744"/>
              <a:gd name="connsiteX118" fmla="*/ 665020 w 1088970"/>
              <a:gd name="connsiteY118" fmla="*/ 953256 h 1452744"/>
              <a:gd name="connsiteX119" fmla="*/ 710740 w 1088970"/>
              <a:gd name="connsiteY119" fmla="*/ 907536 h 1452744"/>
              <a:gd name="connsiteX120" fmla="*/ 544485 w 1088970"/>
              <a:gd name="connsiteY120" fmla="*/ 907536 h 1452744"/>
              <a:gd name="connsiteX121" fmla="*/ 590205 w 1088970"/>
              <a:gd name="connsiteY121" fmla="*/ 953256 h 1452744"/>
              <a:gd name="connsiteX122" fmla="*/ 544485 w 1088970"/>
              <a:gd name="connsiteY122" fmla="*/ 998976 h 1452744"/>
              <a:gd name="connsiteX123" fmla="*/ 498765 w 1088970"/>
              <a:gd name="connsiteY123" fmla="*/ 953256 h 1452744"/>
              <a:gd name="connsiteX124" fmla="*/ 544485 w 1088970"/>
              <a:gd name="connsiteY124" fmla="*/ 907536 h 1452744"/>
              <a:gd name="connsiteX125" fmla="*/ 378230 w 1088970"/>
              <a:gd name="connsiteY125" fmla="*/ 907536 h 1452744"/>
              <a:gd name="connsiteX126" fmla="*/ 423950 w 1088970"/>
              <a:gd name="connsiteY126" fmla="*/ 953256 h 1452744"/>
              <a:gd name="connsiteX127" fmla="*/ 378230 w 1088970"/>
              <a:gd name="connsiteY127" fmla="*/ 998976 h 1452744"/>
              <a:gd name="connsiteX128" fmla="*/ 332510 w 1088970"/>
              <a:gd name="connsiteY128" fmla="*/ 953256 h 1452744"/>
              <a:gd name="connsiteX129" fmla="*/ 378230 w 1088970"/>
              <a:gd name="connsiteY129" fmla="*/ 907536 h 1452744"/>
              <a:gd name="connsiteX130" fmla="*/ 211975 w 1088970"/>
              <a:gd name="connsiteY130" fmla="*/ 907536 h 1452744"/>
              <a:gd name="connsiteX131" fmla="*/ 257695 w 1088970"/>
              <a:gd name="connsiteY131" fmla="*/ 953256 h 1452744"/>
              <a:gd name="connsiteX132" fmla="*/ 211975 w 1088970"/>
              <a:gd name="connsiteY132" fmla="*/ 998976 h 1452744"/>
              <a:gd name="connsiteX133" fmla="*/ 166255 w 1088970"/>
              <a:gd name="connsiteY133" fmla="*/ 953256 h 1452744"/>
              <a:gd name="connsiteX134" fmla="*/ 211975 w 1088970"/>
              <a:gd name="connsiteY134" fmla="*/ 907536 h 1452744"/>
              <a:gd name="connsiteX135" fmla="*/ 45720 w 1088970"/>
              <a:gd name="connsiteY135" fmla="*/ 907536 h 1452744"/>
              <a:gd name="connsiteX136" fmla="*/ 91440 w 1088970"/>
              <a:gd name="connsiteY136" fmla="*/ 953256 h 1452744"/>
              <a:gd name="connsiteX137" fmla="*/ 45720 w 1088970"/>
              <a:gd name="connsiteY137" fmla="*/ 998976 h 1452744"/>
              <a:gd name="connsiteX138" fmla="*/ 0 w 1088970"/>
              <a:gd name="connsiteY138" fmla="*/ 953256 h 1452744"/>
              <a:gd name="connsiteX139" fmla="*/ 45720 w 1088970"/>
              <a:gd name="connsiteY139" fmla="*/ 907536 h 1452744"/>
              <a:gd name="connsiteX140" fmla="*/ 1043250 w 1088970"/>
              <a:gd name="connsiteY140" fmla="*/ 756280 h 1452744"/>
              <a:gd name="connsiteX141" fmla="*/ 1088970 w 1088970"/>
              <a:gd name="connsiteY141" fmla="*/ 802000 h 1452744"/>
              <a:gd name="connsiteX142" fmla="*/ 1043250 w 1088970"/>
              <a:gd name="connsiteY142" fmla="*/ 847720 h 1452744"/>
              <a:gd name="connsiteX143" fmla="*/ 997530 w 1088970"/>
              <a:gd name="connsiteY143" fmla="*/ 802000 h 1452744"/>
              <a:gd name="connsiteX144" fmla="*/ 1043250 w 1088970"/>
              <a:gd name="connsiteY144" fmla="*/ 756280 h 1452744"/>
              <a:gd name="connsiteX145" fmla="*/ 876995 w 1088970"/>
              <a:gd name="connsiteY145" fmla="*/ 756280 h 1452744"/>
              <a:gd name="connsiteX146" fmla="*/ 922715 w 1088970"/>
              <a:gd name="connsiteY146" fmla="*/ 802000 h 1452744"/>
              <a:gd name="connsiteX147" fmla="*/ 876995 w 1088970"/>
              <a:gd name="connsiteY147" fmla="*/ 847720 h 1452744"/>
              <a:gd name="connsiteX148" fmla="*/ 831275 w 1088970"/>
              <a:gd name="connsiteY148" fmla="*/ 802000 h 1452744"/>
              <a:gd name="connsiteX149" fmla="*/ 876995 w 1088970"/>
              <a:gd name="connsiteY149" fmla="*/ 756280 h 1452744"/>
              <a:gd name="connsiteX150" fmla="*/ 710740 w 1088970"/>
              <a:gd name="connsiteY150" fmla="*/ 756280 h 1452744"/>
              <a:gd name="connsiteX151" fmla="*/ 756460 w 1088970"/>
              <a:gd name="connsiteY151" fmla="*/ 802000 h 1452744"/>
              <a:gd name="connsiteX152" fmla="*/ 710740 w 1088970"/>
              <a:gd name="connsiteY152" fmla="*/ 847720 h 1452744"/>
              <a:gd name="connsiteX153" fmla="*/ 665020 w 1088970"/>
              <a:gd name="connsiteY153" fmla="*/ 802000 h 1452744"/>
              <a:gd name="connsiteX154" fmla="*/ 710740 w 1088970"/>
              <a:gd name="connsiteY154" fmla="*/ 756280 h 1452744"/>
              <a:gd name="connsiteX155" fmla="*/ 544485 w 1088970"/>
              <a:gd name="connsiteY155" fmla="*/ 756280 h 1452744"/>
              <a:gd name="connsiteX156" fmla="*/ 590205 w 1088970"/>
              <a:gd name="connsiteY156" fmla="*/ 802000 h 1452744"/>
              <a:gd name="connsiteX157" fmla="*/ 544485 w 1088970"/>
              <a:gd name="connsiteY157" fmla="*/ 847720 h 1452744"/>
              <a:gd name="connsiteX158" fmla="*/ 498765 w 1088970"/>
              <a:gd name="connsiteY158" fmla="*/ 802000 h 1452744"/>
              <a:gd name="connsiteX159" fmla="*/ 544485 w 1088970"/>
              <a:gd name="connsiteY159" fmla="*/ 756280 h 1452744"/>
              <a:gd name="connsiteX160" fmla="*/ 378230 w 1088970"/>
              <a:gd name="connsiteY160" fmla="*/ 756280 h 1452744"/>
              <a:gd name="connsiteX161" fmla="*/ 423950 w 1088970"/>
              <a:gd name="connsiteY161" fmla="*/ 802000 h 1452744"/>
              <a:gd name="connsiteX162" fmla="*/ 378230 w 1088970"/>
              <a:gd name="connsiteY162" fmla="*/ 847720 h 1452744"/>
              <a:gd name="connsiteX163" fmla="*/ 332510 w 1088970"/>
              <a:gd name="connsiteY163" fmla="*/ 802000 h 1452744"/>
              <a:gd name="connsiteX164" fmla="*/ 378230 w 1088970"/>
              <a:gd name="connsiteY164" fmla="*/ 756280 h 1452744"/>
              <a:gd name="connsiteX165" fmla="*/ 211975 w 1088970"/>
              <a:gd name="connsiteY165" fmla="*/ 756280 h 1452744"/>
              <a:gd name="connsiteX166" fmla="*/ 257695 w 1088970"/>
              <a:gd name="connsiteY166" fmla="*/ 802000 h 1452744"/>
              <a:gd name="connsiteX167" fmla="*/ 211975 w 1088970"/>
              <a:gd name="connsiteY167" fmla="*/ 847720 h 1452744"/>
              <a:gd name="connsiteX168" fmla="*/ 166255 w 1088970"/>
              <a:gd name="connsiteY168" fmla="*/ 802000 h 1452744"/>
              <a:gd name="connsiteX169" fmla="*/ 211975 w 1088970"/>
              <a:gd name="connsiteY169" fmla="*/ 756280 h 1452744"/>
              <a:gd name="connsiteX170" fmla="*/ 45720 w 1088970"/>
              <a:gd name="connsiteY170" fmla="*/ 756280 h 1452744"/>
              <a:gd name="connsiteX171" fmla="*/ 91440 w 1088970"/>
              <a:gd name="connsiteY171" fmla="*/ 802000 h 1452744"/>
              <a:gd name="connsiteX172" fmla="*/ 45720 w 1088970"/>
              <a:gd name="connsiteY172" fmla="*/ 847720 h 1452744"/>
              <a:gd name="connsiteX173" fmla="*/ 0 w 1088970"/>
              <a:gd name="connsiteY173" fmla="*/ 802000 h 1452744"/>
              <a:gd name="connsiteX174" fmla="*/ 45720 w 1088970"/>
              <a:gd name="connsiteY174" fmla="*/ 756280 h 1452744"/>
              <a:gd name="connsiteX175" fmla="*/ 1043250 w 1088970"/>
              <a:gd name="connsiteY175" fmla="*/ 605024 h 1452744"/>
              <a:gd name="connsiteX176" fmla="*/ 1088970 w 1088970"/>
              <a:gd name="connsiteY176" fmla="*/ 650744 h 1452744"/>
              <a:gd name="connsiteX177" fmla="*/ 1043250 w 1088970"/>
              <a:gd name="connsiteY177" fmla="*/ 696464 h 1452744"/>
              <a:gd name="connsiteX178" fmla="*/ 997530 w 1088970"/>
              <a:gd name="connsiteY178" fmla="*/ 650744 h 1452744"/>
              <a:gd name="connsiteX179" fmla="*/ 1043250 w 1088970"/>
              <a:gd name="connsiteY179" fmla="*/ 605024 h 1452744"/>
              <a:gd name="connsiteX180" fmla="*/ 876995 w 1088970"/>
              <a:gd name="connsiteY180" fmla="*/ 605024 h 1452744"/>
              <a:gd name="connsiteX181" fmla="*/ 922715 w 1088970"/>
              <a:gd name="connsiteY181" fmla="*/ 650744 h 1452744"/>
              <a:gd name="connsiteX182" fmla="*/ 876995 w 1088970"/>
              <a:gd name="connsiteY182" fmla="*/ 696464 h 1452744"/>
              <a:gd name="connsiteX183" fmla="*/ 831275 w 1088970"/>
              <a:gd name="connsiteY183" fmla="*/ 650744 h 1452744"/>
              <a:gd name="connsiteX184" fmla="*/ 876995 w 1088970"/>
              <a:gd name="connsiteY184" fmla="*/ 605024 h 1452744"/>
              <a:gd name="connsiteX185" fmla="*/ 710740 w 1088970"/>
              <a:gd name="connsiteY185" fmla="*/ 605024 h 1452744"/>
              <a:gd name="connsiteX186" fmla="*/ 756460 w 1088970"/>
              <a:gd name="connsiteY186" fmla="*/ 650744 h 1452744"/>
              <a:gd name="connsiteX187" fmla="*/ 710740 w 1088970"/>
              <a:gd name="connsiteY187" fmla="*/ 696464 h 1452744"/>
              <a:gd name="connsiteX188" fmla="*/ 665020 w 1088970"/>
              <a:gd name="connsiteY188" fmla="*/ 650744 h 1452744"/>
              <a:gd name="connsiteX189" fmla="*/ 710740 w 1088970"/>
              <a:gd name="connsiteY189" fmla="*/ 605024 h 1452744"/>
              <a:gd name="connsiteX190" fmla="*/ 544485 w 1088970"/>
              <a:gd name="connsiteY190" fmla="*/ 605024 h 1452744"/>
              <a:gd name="connsiteX191" fmla="*/ 590205 w 1088970"/>
              <a:gd name="connsiteY191" fmla="*/ 650744 h 1452744"/>
              <a:gd name="connsiteX192" fmla="*/ 544485 w 1088970"/>
              <a:gd name="connsiteY192" fmla="*/ 696464 h 1452744"/>
              <a:gd name="connsiteX193" fmla="*/ 498765 w 1088970"/>
              <a:gd name="connsiteY193" fmla="*/ 650744 h 1452744"/>
              <a:gd name="connsiteX194" fmla="*/ 544485 w 1088970"/>
              <a:gd name="connsiteY194" fmla="*/ 605024 h 1452744"/>
              <a:gd name="connsiteX195" fmla="*/ 378230 w 1088970"/>
              <a:gd name="connsiteY195" fmla="*/ 605024 h 1452744"/>
              <a:gd name="connsiteX196" fmla="*/ 423950 w 1088970"/>
              <a:gd name="connsiteY196" fmla="*/ 650744 h 1452744"/>
              <a:gd name="connsiteX197" fmla="*/ 378230 w 1088970"/>
              <a:gd name="connsiteY197" fmla="*/ 696464 h 1452744"/>
              <a:gd name="connsiteX198" fmla="*/ 332510 w 1088970"/>
              <a:gd name="connsiteY198" fmla="*/ 650744 h 1452744"/>
              <a:gd name="connsiteX199" fmla="*/ 378230 w 1088970"/>
              <a:gd name="connsiteY199" fmla="*/ 605024 h 1452744"/>
              <a:gd name="connsiteX200" fmla="*/ 211975 w 1088970"/>
              <a:gd name="connsiteY200" fmla="*/ 605024 h 1452744"/>
              <a:gd name="connsiteX201" fmla="*/ 257695 w 1088970"/>
              <a:gd name="connsiteY201" fmla="*/ 650744 h 1452744"/>
              <a:gd name="connsiteX202" fmla="*/ 211975 w 1088970"/>
              <a:gd name="connsiteY202" fmla="*/ 696464 h 1452744"/>
              <a:gd name="connsiteX203" fmla="*/ 166255 w 1088970"/>
              <a:gd name="connsiteY203" fmla="*/ 650744 h 1452744"/>
              <a:gd name="connsiteX204" fmla="*/ 211975 w 1088970"/>
              <a:gd name="connsiteY204" fmla="*/ 605024 h 1452744"/>
              <a:gd name="connsiteX205" fmla="*/ 45720 w 1088970"/>
              <a:gd name="connsiteY205" fmla="*/ 605024 h 1452744"/>
              <a:gd name="connsiteX206" fmla="*/ 91440 w 1088970"/>
              <a:gd name="connsiteY206" fmla="*/ 650744 h 1452744"/>
              <a:gd name="connsiteX207" fmla="*/ 45720 w 1088970"/>
              <a:gd name="connsiteY207" fmla="*/ 696464 h 1452744"/>
              <a:gd name="connsiteX208" fmla="*/ 0 w 1088970"/>
              <a:gd name="connsiteY208" fmla="*/ 650744 h 1452744"/>
              <a:gd name="connsiteX209" fmla="*/ 45720 w 1088970"/>
              <a:gd name="connsiteY209" fmla="*/ 605024 h 1452744"/>
              <a:gd name="connsiteX210" fmla="*/ 1043250 w 1088970"/>
              <a:gd name="connsiteY210" fmla="*/ 453768 h 1452744"/>
              <a:gd name="connsiteX211" fmla="*/ 1088970 w 1088970"/>
              <a:gd name="connsiteY211" fmla="*/ 499488 h 1452744"/>
              <a:gd name="connsiteX212" fmla="*/ 1043250 w 1088970"/>
              <a:gd name="connsiteY212" fmla="*/ 545208 h 1452744"/>
              <a:gd name="connsiteX213" fmla="*/ 997530 w 1088970"/>
              <a:gd name="connsiteY213" fmla="*/ 499488 h 1452744"/>
              <a:gd name="connsiteX214" fmla="*/ 1043250 w 1088970"/>
              <a:gd name="connsiteY214" fmla="*/ 453768 h 1452744"/>
              <a:gd name="connsiteX215" fmla="*/ 876995 w 1088970"/>
              <a:gd name="connsiteY215" fmla="*/ 453768 h 1452744"/>
              <a:gd name="connsiteX216" fmla="*/ 922715 w 1088970"/>
              <a:gd name="connsiteY216" fmla="*/ 499488 h 1452744"/>
              <a:gd name="connsiteX217" fmla="*/ 876995 w 1088970"/>
              <a:gd name="connsiteY217" fmla="*/ 545208 h 1452744"/>
              <a:gd name="connsiteX218" fmla="*/ 831275 w 1088970"/>
              <a:gd name="connsiteY218" fmla="*/ 499488 h 1452744"/>
              <a:gd name="connsiteX219" fmla="*/ 876995 w 1088970"/>
              <a:gd name="connsiteY219" fmla="*/ 453768 h 1452744"/>
              <a:gd name="connsiteX220" fmla="*/ 710740 w 1088970"/>
              <a:gd name="connsiteY220" fmla="*/ 453768 h 1452744"/>
              <a:gd name="connsiteX221" fmla="*/ 756460 w 1088970"/>
              <a:gd name="connsiteY221" fmla="*/ 499488 h 1452744"/>
              <a:gd name="connsiteX222" fmla="*/ 710740 w 1088970"/>
              <a:gd name="connsiteY222" fmla="*/ 545208 h 1452744"/>
              <a:gd name="connsiteX223" fmla="*/ 665020 w 1088970"/>
              <a:gd name="connsiteY223" fmla="*/ 499488 h 1452744"/>
              <a:gd name="connsiteX224" fmla="*/ 710740 w 1088970"/>
              <a:gd name="connsiteY224" fmla="*/ 453768 h 1452744"/>
              <a:gd name="connsiteX225" fmla="*/ 544485 w 1088970"/>
              <a:gd name="connsiteY225" fmla="*/ 453768 h 1452744"/>
              <a:gd name="connsiteX226" fmla="*/ 590205 w 1088970"/>
              <a:gd name="connsiteY226" fmla="*/ 499488 h 1452744"/>
              <a:gd name="connsiteX227" fmla="*/ 544485 w 1088970"/>
              <a:gd name="connsiteY227" fmla="*/ 545208 h 1452744"/>
              <a:gd name="connsiteX228" fmla="*/ 498765 w 1088970"/>
              <a:gd name="connsiteY228" fmla="*/ 499488 h 1452744"/>
              <a:gd name="connsiteX229" fmla="*/ 544485 w 1088970"/>
              <a:gd name="connsiteY229" fmla="*/ 453768 h 1452744"/>
              <a:gd name="connsiteX230" fmla="*/ 378230 w 1088970"/>
              <a:gd name="connsiteY230" fmla="*/ 453768 h 1452744"/>
              <a:gd name="connsiteX231" fmla="*/ 423950 w 1088970"/>
              <a:gd name="connsiteY231" fmla="*/ 499488 h 1452744"/>
              <a:gd name="connsiteX232" fmla="*/ 378230 w 1088970"/>
              <a:gd name="connsiteY232" fmla="*/ 545208 h 1452744"/>
              <a:gd name="connsiteX233" fmla="*/ 332510 w 1088970"/>
              <a:gd name="connsiteY233" fmla="*/ 499488 h 1452744"/>
              <a:gd name="connsiteX234" fmla="*/ 378230 w 1088970"/>
              <a:gd name="connsiteY234" fmla="*/ 453768 h 1452744"/>
              <a:gd name="connsiteX235" fmla="*/ 211975 w 1088970"/>
              <a:gd name="connsiteY235" fmla="*/ 453768 h 1452744"/>
              <a:gd name="connsiteX236" fmla="*/ 257695 w 1088970"/>
              <a:gd name="connsiteY236" fmla="*/ 499488 h 1452744"/>
              <a:gd name="connsiteX237" fmla="*/ 211975 w 1088970"/>
              <a:gd name="connsiteY237" fmla="*/ 545208 h 1452744"/>
              <a:gd name="connsiteX238" fmla="*/ 166255 w 1088970"/>
              <a:gd name="connsiteY238" fmla="*/ 499488 h 1452744"/>
              <a:gd name="connsiteX239" fmla="*/ 211975 w 1088970"/>
              <a:gd name="connsiteY239" fmla="*/ 453768 h 1452744"/>
              <a:gd name="connsiteX240" fmla="*/ 45720 w 1088970"/>
              <a:gd name="connsiteY240" fmla="*/ 453768 h 1452744"/>
              <a:gd name="connsiteX241" fmla="*/ 91440 w 1088970"/>
              <a:gd name="connsiteY241" fmla="*/ 499488 h 1452744"/>
              <a:gd name="connsiteX242" fmla="*/ 45720 w 1088970"/>
              <a:gd name="connsiteY242" fmla="*/ 545208 h 1452744"/>
              <a:gd name="connsiteX243" fmla="*/ 0 w 1088970"/>
              <a:gd name="connsiteY243" fmla="*/ 499488 h 1452744"/>
              <a:gd name="connsiteX244" fmla="*/ 45720 w 1088970"/>
              <a:gd name="connsiteY244" fmla="*/ 453768 h 1452744"/>
              <a:gd name="connsiteX245" fmla="*/ 1043250 w 1088970"/>
              <a:gd name="connsiteY245" fmla="*/ 302512 h 1452744"/>
              <a:gd name="connsiteX246" fmla="*/ 1088970 w 1088970"/>
              <a:gd name="connsiteY246" fmla="*/ 348232 h 1452744"/>
              <a:gd name="connsiteX247" fmla="*/ 1043250 w 1088970"/>
              <a:gd name="connsiteY247" fmla="*/ 393952 h 1452744"/>
              <a:gd name="connsiteX248" fmla="*/ 997530 w 1088970"/>
              <a:gd name="connsiteY248" fmla="*/ 348232 h 1452744"/>
              <a:gd name="connsiteX249" fmla="*/ 1043250 w 1088970"/>
              <a:gd name="connsiteY249" fmla="*/ 302512 h 1452744"/>
              <a:gd name="connsiteX250" fmla="*/ 876995 w 1088970"/>
              <a:gd name="connsiteY250" fmla="*/ 302512 h 1452744"/>
              <a:gd name="connsiteX251" fmla="*/ 922715 w 1088970"/>
              <a:gd name="connsiteY251" fmla="*/ 348232 h 1452744"/>
              <a:gd name="connsiteX252" fmla="*/ 876995 w 1088970"/>
              <a:gd name="connsiteY252" fmla="*/ 393952 h 1452744"/>
              <a:gd name="connsiteX253" fmla="*/ 831275 w 1088970"/>
              <a:gd name="connsiteY253" fmla="*/ 348232 h 1452744"/>
              <a:gd name="connsiteX254" fmla="*/ 876995 w 1088970"/>
              <a:gd name="connsiteY254" fmla="*/ 302512 h 1452744"/>
              <a:gd name="connsiteX255" fmla="*/ 710740 w 1088970"/>
              <a:gd name="connsiteY255" fmla="*/ 302512 h 1452744"/>
              <a:gd name="connsiteX256" fmla="*/ 756460 w 1088970"/>
              <a:gd name="connsiteY256" fmla="*/ 348232 h 1452744"/>
              <a:gd name="connsiteX257" fmla="*/ 710740 w 1088970"/>
              <a:gd name="connsiteY257" fmla="*/ 393952 h 1452744"/>
              <a:gd name="connsiteX258" fmla="*/ 665020 w 1088970"/>
              <a:gd name="connsiteY258" fmla="*/ 348232 h 1452744"/>
              <a:gd name="connsiteX259" fmla="*/ 710740 w 1088970"/>
              <a:gd name="connsiteY259" fmla="*/ 302512 h 1452744"/>
              <a:gd name="connsiteX260" fmla="*/ 544485 w 1088970"/>
              <a:gd name="connsiteY260" fmla="*/ 302512 h 1452744"/>
              <a:gd name="connsiteX261" fmla="*/ 590205 w 1088970"/>
              <a:gd name="connsiteY261" fmla="*/ 348232 h 1452744"/>
              <a:gd name="connsiteX262" fmla="*/ 544485 w 1088970"/>
              <a:gd name="connsiteY262" fmla="*/ 393952 h 1452744"/>
              <a:gd name="connsiteX263" fmla="*/ 498765 w 1088970"/>
              <a:gd name="connsiteY263" fmla="*/ 348232 h 1452744"/>
              <a:gd name="connsiteX264" fmla="*/ 544485 w 1088970"/>
              <a:gd name="connsiteY264" fmla="*/ 302512 h 1452744"/>
              <a:gd name="connsiteX265" fmla="*/ 378230 w 1088970"/>
              <a:gd name="connsiteY265" fmla="*/ 302512 h 1452744"/>
              <a:gd name="connsiteX266" fmla="*/ 423950 w 1088970"/>
              <a:gd name="connsiteY266" fmla="*/ 348232 h 1452744"/>
              <a:gd name="connsiteX267" fmla="*/ 378230 w 1088970"/>
              <a:gd name="connsiteY267" fmla="*/ 393952 h 1452744"/>
              <a:gd name="connsiteX268" fmla="*/ 332510 w 1088970"/>
              <a:gd name="connsiteY268" fmla="*/ 348232 h 1452744"/>
              <a:gd name="connsiteX269" fmla="*/ 378230 w 1088970"/>
              <a:gd name="connsiteY269" fmla="*/ 302512 h 1452744"/>
              <a:gd name="connsiteX270" fmla="*/ 211975 w 1088970"/>
              <a:gd name="connsiteY270" fmla="*/ 302512 h 1452744"/>
              <a:gd name="connsiteX271" fmla="*/ 257695 w 1088970"/>
              <a:gd name="connsiteY271" fmla="*/ 348232 h 1452744"/>
              <a:gd name="connsiteX272" fmla="*/ 211975 w 1088970"/>
              <a:gd name="connsiteY272" fmla="*/ 393952 h 1452744"/>
              <a:gd name="connsiteX273" fmla="*/ 166255 w 1088970"/>
              <a:gd name="connsiteY273" fmla="*/ 348232 h 1452744"/>
              <a:gd name="connsiteX274" fmla="*/ 211975 w 1088970"/>
              <a:gd name="connsiteY274" fmla="*/ 302512 h 1452744"/>
              <a:gd name="connsiteX275" fmla="*/ 45720 w 1088970"/>
              <a:gd name="connsiteY275" fmla="*/ 302512 h 1452744"/>
              <a:gd name="connsiteX276" fmla="*/ 91440 w 1088970"/>
              <a:gd name="connsiteY276" fmla="*/ 348232 h 1452744"/>
              <a:gd name="connsiteX277" fmla="*/ 45720 w 1088970"/>
              <a:gd name="connsiteY277" fmla="*/ 393952 h 1452744"/>
              <a:gd name="connsiteX278" fmla="*/ 0 w 1088970"/>
              <a:gd name="connsiteY278" fmla="*/ 348232 h 1452744"/>
              <a:gd name="connsiteX279" fmla="*/ 45720 w 1088970"/>
              <a:gd name="connsiteY279" fmla="*/ 302512 h 1452744"/>
              <a:gd name="connsiteX280" fmla="*/ 1043250 w 1088970"/>
              <a:gd name="connsiteY280" fmla="*/ 151256 h 1452744"/>
              <a:gd name="connsiteX281" fmla="*/ 1088970 w 1088970"/>
              <a:gd name="connsiteY281" fmla="*/ 196976 h 1452744"/>
              <a:gd name="connsiteX282" fmla="*/ 1043250 w 1088970"/>
              <a:gd name="connsiteY282" fmla="*/ 242696 h 1452744"/>
              <a:gd name="connsiteX283" fmla="*/ 997530 w 1088970"/>
              <a:gd name="connsiteY283" fmla="*/ 196976 h 1452744"/>
              <a:gd name="connsiteX284" fmla="*/ 1043250 w 1088970"/>
              <a:gd name="connsiteY284" fmla="*/ 151256 h 1452744"/>
              <a:gd name="connsiteX285" fmla="*/ 876995 w 1088970"/>
              <a:gd name="connsiteY285" fmla="*/ 151256 h 1452744"/>
              <a:gd name="connsiteX286" fmla="*/ 922715 w 1088970"/>
              <a:gd name="connsiteY286" fmla="*/ 196976 h 1452744"/>
              <a:gd name="connsiteX287" fmla="*/ 876995 w 1088970"/>
              <a:gd name="connsiteY287" fmla="*/ 242696 h 1452744"/>
              <a:gd name="connsiteX288" fmla="*/ 831275 w 1088970"/>
              <a:gd name="connsiteY288" fmla="*/ 196976 h 1452744"/>
              <a:gd name="connsiteX289" fmla="*/ 876995 w 1088970"/>
              <a:gd name="connsiteY289" fmla="*/ 151256 h 1452744"/>
              <a:gd name="connsiteX290" fmla="*/ 710740 w 1088970"/>
              <a:gd name="connsiteY290" fmla="*/ 151256 h 1452744"/>
              <a:gd name="connsiteX291" fmla="*/ 756460 w 1088970"/>
              <a:gd name="connsiteY291" fmla="*/ 196976 h 1452744"/>
              <a:gd name="connsiteX292" fmla="*/ 710740 w 1088970"/>
              <a:gd name="connsiteY292" fmla="*/ 242696 h 1452744"/>
              <a:gd name="connsiteX293" fmla="*/ 665020 w 1088970"/>
              <a:gd name="connsiteY293" fmla="*/ 196976 h 1452744"/>
              <a:gd name="connsiteX294" fmla="*/ 710740 w 1088970"/>
              <a:gd name="connsiteY294" fmla="*/ 151256 h 1452744"/>
              <a:gd name="connsiteX295" fmla="*/ 544485 w 1088970"/>
              <a:gd name="connsiteY295" fmla="*/ 151256 h 1452744"/>
              <a:gd name="connsiteX296" fmla="*/ 590205 w 1088970"/>
              <a:gd name="connsiteY296" fmla="*/ 196976 h 1452744"/>
              <a:gd name="connsiteX297" fmla="*/ 544485 w 1088970"/>
              <a:gd name="connsiteY297" fmla="*/ 242696 h 1452744"/>
              <a:gd name="connsiteX298" fmla="*/ 498765 w 1088970"/>
              <a:gd name="connsiteY298" fmla="*/ 196976 h 1452744"/>
              <a:gd name="connsiteX299" fmla="*/ 544485 w 1088970"/>
              <a:gd name="connsiteY299" fmla="*/ 151256 h 1452744"/>
              <a:gd name="connsiteX300" fmla="*/ 378230 w 1088970"/>
              <a:gd name="connsiteY300" fmla="*/ 151256 h 1452744"/>
              <a:gd name="connsiteX301" fmla="*/ 423950 w 1088970"/>
              <a:gd name="connsiteY301" fmla="*/ 196976 h 1452744"/>
              <a:gd name="connsiteX302" fmla="*/ 378230 w 1088970"/>
              <a:gd name="connsiteY302" fmla="*/ 242696 h 1452744"/>
              <a:gd name="connsiteX303" fmla="*/ 332510 w 1088970"/>
              <a:gd name="connsiteY303" fmla="*/ 196976 h 1452744"/>
              <a:gd name="connsiteX304" fmla="*/ 378230 w 1088970"/>
              <a:gd name="connsiteY304" fmla="*/ 151256 h 1452744"/>
              <a:gd name="connsiteX305" fmla="*/ 211975 w 1088970"/>
              <a:gd name="connsiteY305" fmla="*/ 151256 h 1452744"/>
              <a:gd name="connsiteX306" fmla="*/ 257695 w 1088970"/>
              <a:gd name="connsiteY306" fmla="*/ 196976 h 1452744"/>
              <a:gd name="connsiteX307" fmla="*/ 211975 w 1088970"/>
              <a:gd name="connsiteY307" fmla="*/ 242696 h 1452744"/>
              <a:gd name="connsiteX308" fmla="*/ 166255 w 1088970"/>
              <a:gd name="connsiteY308" fmla="*/ 196976 h 1452744"/>
              <a:gd name="connsiteX309" fmla="*/ 211975 w 1088970"/>
              <a:gd name="connsiteY309" fmla="*/ 151256 h 1452744"/>
              <a:gd name="connsiteX310" fmla="*/ 45720 w 1088970"/>
              <a:gd name="connsiteY310" fmla="*/ 151256 h 1452744"/>
              <a:gd name="connsiteX311" fmla="*/ 91440 w 1088970"/>
              <a:gd name="connsiteY311" fmla="*/ 196976 h 1452744"/>
              <a:gd name="connsiteX312" fmla="*/ 45720 w 1088970"/>
              <a:gd name="connsiteY312" fmla="*/ 242696 h 1452744"/>
              <a:gd name="connsiteX313" fmla="*/ 0 w 1088970"/>
              <a:gd name="connsiteY313" fmla="*/ 196976 h 1452744"/>
              <a:gd name="connsiteX314" fmla="*/ 45720 w 1088970"/>
              <a:gd name="connsiteY314" fmla="*/ 151256 h 1452744"/>
              <a:gd name="connsiteX315" fmla="*/ 1043250 w 1088970"/>
              <a:gd name="connsiteY315" fmla="*/ 0 h 1452744"/>
              <a:gd name="connsiteX316" fmla="*/ 1088970 w 1088970"/>
              <a:gd name="connsiteY316" fmla="*/ 45720 h 1452744"/>
              <a:gd name="connsiteX317" fmla="*/ 1043250 w 1088970"/>
              <a:gd name="connsiteY317" fmla="*/ 91440 h 1452744"/>
              <a:gd name="connsiteX318" fmla="*/ 997530 w 1088970"/>
              <a:gd name="connsiteY318" fmla="*/ 45720 h 1452744"/>
              <a:gd name="connsiteX319" fmla="*/ 1043250 w 1088970"/>
              <a:gd name="connsiteY319" fmla="*/ 0 h 1452744"/>
              <a:gd name="connsiteX320" fmla="*/ 876995 w 1088970"/>
              <a:gd name="connsiteY320" fmla="*/ 0 h 1452744"/>
              <a:gd name="connsiteX321" fmla="*/ 922715 w 1088970"/>
              <a:gd name="connsiteY321" fmla="*/ 45720 h 1452744"/>
              <a:gd name="connsiteX322" fmla="*/ 876995 w 1088970"/>
              <a:gd name="connsiteY322" fmla="*/ 91440 h 1452744"/>
              <a:gd name="connsiteX323" fmla="*/ 831275 w 1088970"/>
              <a:gd name="connsiteY323" fmla="*/ 45720 h 1452744"/>
              <a:gd name="connsiteX324" fmla="*/ 876995 w 1088970"/>
              <a:gd name="connsiteY324" fmla="*/ 0 h 1452744"/>
              <a:gd name="connsiteX325" fmla="*/ 710740 w 1088970"/>
              <a:gd name="connsiteY325" fmla="*/ 0 h 1452744"/>
              <a:gd name="connsiteX326" fmla="*/ 756460 w 1088970"/>
              <a:gd name="connsiteY326" fmla="*/ 45720 h 1452744"/>
              <a:gd name="connsiteX327" fmla="*/ 710740 w 1088970"/>
              <a:gd name="connsiteY327" fmla="*/ 91440 h 1452744"/>
              <a:gd name="connsiteX328" fmla="*/ 665020 w 1088970"/>
              <a:gd name="connsiteY328" fmla="*/ 45720 h 1452744"/>
              <a:gd name="connsiteX329" fmla="*/ 710740 w 1088970"/>
              <a:gd name="connsiteY329" fmla="*/ 0 h 1452744"/>
              <a:gd name="connsiteX330" fmla="*/ 544485 w 1088970"/>
              <a:gd name="connsiteY330" fmla="*/ 0 h 1452744"/>
              <a:gd name="connsiteX331" fmla="*/ 590205 w 1088970"/>
              <a:gd name="connsiteY331" fmla="*/ 45720 h 1452744"/>
              <a:gd name="connsiteX332" fmla="*/ 544485 w 1088970"/>
              <a:gd name="connsiteY332" fmla="*/ 91440 h 1452744"/>
              <a:gd name="connsiteX333" fmla="*/ 498765 w 1088970"/>
              <a:gd name="connsiteY333" fmla="*/ 45720 h 1452744"/>
              <a:gd name="connsiteX334" fmla="*/ 544485 w 1088970"/>
              <a:gd name="connsiteY334" fmla="*/ 0 h 1452744"/>
              <a:gd name="connsiteX335" fmla="*/ 378230 w 1088970"/>
              <a:gd name="connsiteY335" fmla="*/ 0 h 1452744"/>
              <a:gd name="connsiteX336" fmla="*/ 423950 w 1088970"/>
              <a:gd name="connsiteY336" fmla="*/ 45720 h 1452744"/>
              <a:gd name="connsiteX337" fmla="*/ 378230 w 1088970"/>
              <a:gd name="connsiteY337" fmla="*/ 91440 h 1452744"/>
              <a:gd name="connsiteX338" fmla="*/ 332510 w 1088970"/>
              <a:gd name="connsiteY338" fmla="*/ 45720 h 1452744"/>
              <a:gd name="connsiteX339" fmla="*/ 378230 w 1088970"/>
              <a:gd name="connsiteY339" fmla="*/ 0 h 1452744"/>
              <a:gd name="connsiteX340" fmla="*/ 211975 w 1088970"/>
              <a:gd name="connsiteY340" fmla="*/ 0 h 1452744"/>
              <a:gd name="connsiteX341" fmla="*/ 257695 w 1088970"/>
              <a:gd name="connsiteY341" fmla="*/ 45720 h 1452744"/>
              <a:gd name="connsiteX342" fmla="*/ 211975 w 1088970"/>
              <a:gd name="connsiteY342" fmla="*/ 91440 h 1452744"/>
              <a:gd name="connsiteX343" fmla="*/ 166255 w 1088970"/>
              <a:gd name="connsiteY343" fmla="*/ 45720 h 1452744"/>
              <a:gd name="connsiteX344" fmla="*/ 211975 w 1088970"/>
              <a:gd name="connsiteY344" fmla="*/ 0 h 1452744"/>
              <a:gd name="connsiteX345" fmla="*/ 45720 w 1088970"/>
              <a:gd name="connsiteY345" fmla="*/ 0 h 1452744"/>
              <a:gd name="connsiteX346" fmla="*/ 91440 w 1088970"/>
              <a:gd name="connsiteY346" fmla="*/ 45720 h 1452744"/>
              <a:gd name="connsiteX347" fmla="*/ 45720 w 1088970"/>
              <a:gd name="connsiteY347" fmla="*/ 91440 h 1452744"/>
              <a:gd name="connsiteX348" fmla="*/ 0 w 1088970"/>
              <a:gd name="connsiteY348" fmla="*/ 45720 h 1452744"/>
              <a:gd name="connsiteX349" fmla="*/ 45720 w 1088970"/>
              <a:gd name="connsiteY349" fmla="*/ 0 h 1452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699042" h="932560">
                <a:moveTo>
                  <a:pt x="669693" y="873862"/>
                </a:moveTo>
                <a:cubicBezTo>
                  <a:pt x="685902" y="873862"/>
                  <a:pt x="699042" y="887002"/>
                  <a:pt x="699042" y="903211"/>
                </a:cubicBezTo>
                <a:cubicBezTo>
                  <a:pt x="699042" y="919420"/>
                  <a:pt x="685902" y="932560"/>
                  <a:pt x="669693" y="932560"/>
                </a:cubicBezTo>
                <a:cubicBezTo>
                  <a:pt x="653484" y="932560"/>
                  <a:pt x="640344" y="919420"/>
                  <a:pt x="640344" y="903211"/>
                </a:cubicBezTo>
                <a:cubicBezTo>
                  <a:pt x="640344" y="887002"/>
                  <a:pt x="653484" y="873862"/>
                  <a:pt x="669693" y="873862"/>
                </a:cubicBezTo>
                <a:close/>
                <a:moveTo>
                  <a:pt x="562969" y="873862"/>
                </a:moveTo>
                <a:cubicBezTo>
                  <a:pt x="579178" y="873862"/>
                  <a:pt x="592318" y="887002"/>
                  <a:pt x="592318" y="903211"/>
                </a:cubicBezTo>
                <a:cubicBezTo>
                  <a:pt x="592318" y="919420"/>
                  <a:pt x="579178" y="932560"/>
                  <a:pt x="562969" y="932560"/>
                </a:cubicBezTo>
                <a:cubicBezTo>
                  <a:pt x="546760" y="932560"/>
                  <a:pt x="533620" y="919420"/>
                  <a:pt x="533620" y="903211"/>
                </a:cubicBezTo>
                <a:cubicBezTo>
                  <a:pt x="533620" y="887002"/>
                  <a:pt x="546760" y="873862"/>
                  <a:pt x="562969" y="873862"/>
                </a:cubicBezTo>
                <a:close/>
                <a:moveTo>
                  <a:pt x="456245" y="873862"/>
                </a:moveTo>
                <a:cubicBezTo>
                  <a:pt x="472454" y="873862"/>
                  <a:pt x="485594" y="887002"/>
                  <a:pt x="485594" y="903211"/>
                </a:cubicBezTo>
                <a:cubicBezTo>
                  <a:pt x="485594" y="919420"/>
                  <a:pt x="472454" y="932560"/>
                  <a:pt x="456245" y="932560"/>
                </a:cubicBezTo>
                <a:cubicBezTo>
                  <a:pt x="440036" y="932560"/>
                  <a:pt x="426896" y="919420"/>
                  <a:pt x="426896" y="903211"/>
                </a:cubicBezTo>
                <a:cubicBezTo>
                  <a:pt x="426896" y="887002"/>
                  <a:pt x="440036" y="873862"/>
                  <a:pt x="456245" y="873862"/>
                </a:cubicBezTo>
                <a:close/>
                <a:moveTo>
                  <a:pt x="349521" y="873862"/>
                </a:moveTo>
                <a:cubicBezTo>
                  <a:pt x="365730" y="873862"/>
                  <a:pt x="378870" y="887002"/>
                  <a:pt x="378870" y="903211"/>
                </a:cubicBezTo>
                <a:cubicBezTo>
                  <a:pt x="378870" y="919420"/>
                  <a:pt x="365730" y="932560"/>
                  <a:pt x="349521" y="932560"/>
                </a:cubicBezTo>
                <a:cubicBezTo>
                  <a:pt x="333312" y="932560"/>
                  <a:pt x="320172" y="919420"/>
                  <a:pt x="320172" y="903211"/>
                </a:cubicBezTo>
                <a:cubicBezTo>
                  <a:pt x="320172" y="887002"/>
                  <a:pt x="333312" y="873862"/>
                  <a:pt x="349521" y="873862"/>
                </a:cubicBezTo>
                <a:close/>
                <a:moveTo>
                  <a:pt x="242797" y="873862"/>
                </a:moveTo>
                <a:cubicBezTo>
                  <a:pt x="259006" y="873862"/>
                  <a:pt x="272146" y="887002"/>
                  <a:pt x="272146" y="903211"/>
                </a:cubicBezTo>
                <a:cubicBezTo>
                  <a:pt x="272146" y="919420"/>
                  <a:pt x="259006" y="932560"/>
                  <a:pt x="242797" y="932560"/>
                </a:cubicBezTo>
                <a:cubicBezTo>
                  <a:pt x="226588" y="932560"/>
                  <a:pt x="213448" y="919420"/>
                  <a:pt x="213448" y="903211"/>
                </a:cubicBezTo>
                <a:cubicBezTo>
                  <a:pt x="213448" y="887002"/>
                  <a:pt x="226588" y="873862"/>
                  <a:pt x="242797" y="873862"/>
                </a:cubicBezTo>
                <a:close/>
                <a:moveTo>
                  <a:pt x="136073" y="873862"/>
                </a:moveTo>
                <a:cubicBezTo>
                  <a:pt x="152282" y="873862"/>
                  <a:pt x="165422" y="887002"/>
                  <a:pt x="165422" y="903211"/>
                </a:cubicBezTo>
                <a:cubicBezTo>
                  <a:pt x="165422" y="919420"/>
                  <a:pt x="152282" y="932560"/>
                  <a:pt x="136073" y="932560"/>
                </a:cubicBezTo>
                <a:cubicBezTo>
                  <a:pt x="119864" y="932560"/>
                  <a:pt x="106724" y="919420"/>
                  <a:pt x="106724" y="903211"/>
                </a:cubicBezTo>
                <a:cubicBezTo>
                  <a:pt x="106724" y="887002"/>
                  <a:pt x="119864" y="873862"/>
                  <a:pt x="136073" y="873862"/>
                </a:cubicBezTo>
                <a:close/>
                <a:moveTo>
                  <a:pt x="29349" y="873862"/>
                </a:moveTo>
                <a:cubicBezTo>
                  <a:pt x="45558" y="873862"/>
                  <a:pt x="58698" y="887002"/>
                  <a:pt x="58698" y="903211"/>
                </a:cubicBezTo>
                <a:cubicBezTo>
                  <a:pt x="58698" y="919420"/>
                  <a:pt x="45558" y="932560"/>
                  <a:pt x="29349" y="932560"/>
                </a:cubicBezTo>
                <a:cubicBezTo>
                  <a:pt x="13140" y="932560"/>
                  <a:pt x="0" y="919420"/>
                  <a:pt x="0" y="903211"/>
                </a:cubicBezTo>
                <a:cubicBezTo>
                  <a:pt x="0" y="887002"/>
                  <a:pt x="13140" y="873862"/>
                  <a:pt x="29349" y="873862"/>
                </a:cubicBezTo>
                <a:close/>
                <a:moveTo>
                  <a:pt x="669693" y="776766"/>
                </a:moveTo>
                <a:cubicBezTo>
                  <a:pt x="685902" y="776766"/>
                  <a:pt x="699042" y="789906"/>
                  <a:pt x="699042" y="806115"/>
                </a:cubicBezTo>
                <a:cubicBezTo>
                  <a:pt x="699042" y="822324"/>
                  <a:pt x="685902" y="835464"/>
                  <a:pt x="669693" y="835464"/>
                </a:cubicBezTo>
                <a:cubicBezTo>
                  <a:pt x="653484" y="835464"/>
                  <a:pt x="640344" y="822324"/>
                  <a:pt x="640344" y="806115"/>
                </a:cubicBezTo>
                <a:cubicBezTo>
                  <a:pt x="640344" y="789906"/>
                  <a:pt x="653484" y="776766"/>
                  <a:pt x="669693" y="776766"/>
                </a:cubicBezTo>
                <a:close/>
                <a:moveTo>
                  <a:pt x="562969" y="776766"/>
                </a:moveTo>
                <a:cubicBezTo>
                  <a:pt x="579178" y="776766"/>
                  <a:pt x="592318" y="789906"/>
                  <a:pt x="592318" y="806115"/>
                </a:cubicBezTo>
                <a:cubicBezTo>
                  <a:pt x="592318" y="822324"/>
                  <a:pt x="579178" y="835464"/>
                  <a:pt x="562969" y="835464"/>
                </a:cubicBezTo>
                <a:cubicBezTo>
                  <a:pt x="546760" y="835464"/>
                  <a:pt x="533620" y="822324"/>
                  <a:pt x="533620" y="806115"/>
                </a:cubicBezTo>
                <a:cubicBezTo>
                  <a:pt x="533620" y="789906"/>
                  <a:pt x="546760" y="776766"/>
                  <a:pt x="562969" y="776766"/>
                </a:cubicBezTo>
                <a:close/>
                <a:moveTo>
                  <a:pt x="456245" y="776766"/>
                </a:moveTo>
                <a:cubicBezTo>
                  <a:pt x="472454" y="776766"/>
                  <a:pt x="485594" y="789906"/>
                  <a:pt x="485594" y="806115"/>
                </a:cubicBezTo>
                <a:cubicBezTo>
                  <a:pt x="485594" y="822324"/>
                  <a:pt x="472454" y="835464"/>
                  <a:pt x="456245" y="835464"/>
                </a:cubicBezTo>
                <a:cubicBezTo>
                  <a:pt x="440036" y="835464"/>
                  <a:pt x="426896" y="822324"/>
                  <a:pt x="426896" y="806115"/>
                </a:cubicBezTo>
                <a:cubicBezTo>
                  <a:pt x="426896" y="789906"/>
                  <a:pt x="440036" y="776766"/>
                  <a:pt x="456245" y="776766"/>
                </a:cubicBezTo>
                <a:close/>
                <a:moveTo>
                  <a:pt x="349521" y="776766"/>
                </a:moveTo>
                <a:cubicBezTo>
                  <a:pt x="365730" y="776766"/>
                  <a:pt x="378870" y="789906"/>
                  <a:pt x="378870" y="806115"/>
                </a:cubicBezTo>
                <a:cubicBezTo>
                  <a:pt x="378870" y="822324"/>
                  <a:pt x="365730" y="835464"/>
                  <a:pt x="349521" y="835464"/>
                </a:cubicBezTo>
                <a:cubicBezTo>
                  <a:pt x="333312" y="835464"/>
                  <a:pt x="320172" y="822324"/>
                  <a:pt x="320172" y="806115"/>
                </a:cubicBezTo>
                <a:cubicBezTo>
                  <a:pt x="320172" y="789906"/>
                  <a:pt x="333312" y="776766"/>
                  <a:pt x="349521" y="776766"/>
                </a:cubicBezTo>
                <a:close/>
                <a:moveTo>
                  <a:pt x="242797" y="776766"/>
                </a:moveTo>
                <a:cubicBezTo>
                  <a:pt x="259006" y="776766"/>
                  <a:pt x="272146" y="789906"/>
                  <a:pt x="272146" y="806115"/>
                </a:cubicBezTo>
                <a:cubicBezTo>
                  <a:pt x="272146" y="822324"/>
                  <a:pt x="259006" y="835464"/>
                  <a:pt x="242797" y="835464"/>
                </a:cubicBezTo>
                <a:cubicBezTo>
                  <a:pt x="226588" y="835464"/>
                  <a:pt x="213448" y="822324"/>
                  <a:pt x="213448" y="806115"/>
                </a:cubicBezTo>
                <a:cubicBezTo>
                  <a:pt x="213448" y="789906"/>
                  <a:pt x="226588" y="776766"/>
                  <a:pt x="242797" y="776766"/>
                </a:cubicBezTo>
                <a:close/>
                <a:moveTo>
                  <a:pt x="136073" y="776766"/>
                </a:moveTo>
                <a:cubicBezTo>
                  <a:pt x="152282" y="776766"/>
                  <a:pt x="165422" y="789906"/>
                  <a:pt x="165422" y="806115"/>
                </a:cubicBezTo>
                <a:cubicBezTo>
                  <a:pt x="165422" y="822324"/>
                  <a:pt x="152282" y="835464"/>
                  <a:pt x="136073" y="835464"/>
                </a:cubicBezTo>
                <a:cubicBezTo>
                  <a:pt x="119864" y="835464"/>
                  <a:pt x="106724" y="822324"/>
                  <a:pt x="106724" y="806115"/>
                </a:cubicBezTo>
                <a:cubicBezTo>
                  <a:pt x="106724" y="789906"/>
                  <a:pt x="119864" y="776766"/>
                  <a:pt x="136073" y="776766"/>
                </a:cubicBezTo>
                <a:close/>
                <a:moveTo>
                  <a:pt x="29349" y="776766"/>
                </a:moveTo>
                <a:cubicBezTo>
                  <a:pt x="45558" y="776766"/>
                  <a:pt x="58698" y="789906"/>
                  <a:pt x="58698" y="806115"/>
                </a:cubicBezTo>
                <a:cubicBezTo>
                  <a:pt x="58698" y="822324"/>
                  <a:pt x="45558" y="835464"/>
                  <a:pt x="29349" y="835464"/>
                </a:cubicBezTo>
                <a:cubicBezTo>
                  <a:pt x="13140" y="835464"/>
                  <a:pt x="0" y="822324"/>
                  <a:pt x="0" y="806115"/>
                </a:cubicBezTo>
                <a:cubicBezTo>
                  <a:pt x="0" y="789906"/>
                  <a:pt x="13140" y="776766"/>
                  <a:pt x="29349" y="776766"/>
                </a:cubicBezTo>
                <a:close/>
                <a:moveTo>
                  <a:pt x="669693" y="679670"/>
                </a:moveTo>
                <a:cubicBezTo>
                  <a:pt x="685902" y="679670"/>
                  <a:pt x="699042" y="692811"/>
                  <a:pt x="699042" y="709019"/>
                </a:cubicBezTo>
                <a:cubicBezTo>
                  <a:pt x="699042" y="725228"/>
                  <a:pt x="685902" y="738368"/>
                  <a:pt x="669693" y="738368"/>
                </a:cubicBezTo>
                <a:cubicBezTo>
                  <a:pt x="653484" y="738368"/>
                  <a:pt x="640344" y="725228"/>
                  <a:pt x="640344" y="709019"/>
                </a:cubicBezTo>
                <a:cubicBezTo>
                  <a:pt x="640344" y="692811"/>
                  <a:pt x="653484" y="679670"/>
                  <a:pt x="669693" y="679670"/>
                </a:cubicBezTo>
                <a:close/>
                <a:moveTo>
                  <a:pt x="562969" y="679670"/>
                </a:moveTo>
                <a:cubicBezTo>
                  <a:pt x="579178" y="679670"/>
                  <a:pt x="592318" y="692811"/>
                  <a:pt x="592318" y="709019"/>
                </a:cubicBezTo>
                <a:cubicBezTo>
                  <a:pt x="592318" y="725228"/>
                  <a:pt x="579178" y="738368"/>
                  <a:pt x="562969" y="738368"/>
                </a:cubicBezTo>
                <a:cubicBezTo>
                  <a:pt x="546760" y="738368"/>
                  <a:pt x="533620" y="725228"/>
                  <a:pt x="533620" y="709019"/>
                </a:cubicBezTo>
                <a:cubicBezTo>
                  <a:pt x="533620" y="692811"/>
                  <a:pt x="546760" y="679670"/>
                  <a:pt x="562969" y="679670"/>
                </a:cubicBezTo>
                <a:close/>
                <a:moveTo>
                  <a:pt x="456245" y="679670"/>
                </a:moveTo>
                <a:cubicBezTo>
                  <a:pt x="472454" y="679670"/>
                  <a:pt x="485594" y="692811"/>
                  <a:pt x="485594" y="709019"/>
                </a:cubicBezTo>
                <a:cubicBezTo>
                  <a:pt x="485594" y="725228"/>
                  <a:pt x="472454" y="738368"/>
                  <a:pt x="456245" y="738368"/>
                </a:cubicBezTo>
                <a:cubicBezTo>
                  <a:pt x="440036" y="738368"/>
                  <a:pt x="426896" y="725228"/>
                  <a:pt x="426896" y="709019"/>
                </a:cubicBezTo>
                <a:cubicBezTo>
                  <a:pt x="426896" y="692811"/>
                  <a:pt x="440036" y="679670"/>
                  <a:pt x="456245" y="679670"/>
                </a:cubicBezTo>
                <a:close/>
                <a:moveTo>
                  <a:pt x="349521" y="679670"/>
                </a:moveTo>
                <a:cubicBezTo>
                  <a:pt x="365730" y="679670"/>
                  <a:pt x="378870" y="692811"/>
                  <a:pt x="378870" y="709019"/>
                </a:cubicBezTo>
                <a:cubicBezTo>
                  <a:pt x="378870" y="725228"/>
                  <a:pt x="365730" y="738368"/>
                  <a:pt x="349521" y="738368"/>
                </a:cubicBezTo>
                <a:cubicBezTo>
                  <a:pt x="333312" y="738368"/>
                  <a:pt x="320172" y="725228"/>
                  <a:pt x="320172" y="709019"/>
                </a:cubicBezTo>
                <a:cubicBezTo>
                  <a:pt x="320172" y="692811"/>
                  <a:pt x="333312" y="679670"/>
                  <a:pt x="349521" y="679670"/>
                </a:cubicBezTo>
                <a:close/>
                <a:moveTo>
                  <a:pt x="242797" y="679670"/>
                </a:moveTo>
                <a:cubicBezTo>
                  <a:pt x="259006" y="679670"/>
                  <a:pt x="272146" y="692811"/>
                  <a:pt x="272146" y="709019"/>
                </a:cubicBezTo>
                <a:cubicBezTo>
                  <a:pt x="272146" y="725228"/>
                  <a:pt x="259006" y="738368"/>
                  <a:pt x="242797" y="738368"/>
                </a:cubicBezTo>
                <a:cubicBezTo>
                  <a:pt x="226588" y="738368"/>
                  <a:pt x="213448" y="725228"/>
                  <a:pt x="213448" y="709019"/>
                </a:cubicBezTo>
                <a:cubicBezTo>
                  <a:pt x="213448" y="692811"/>
                  <a:pt x="226588" y="679670"/>
                  <a:pt x="242797" y="679670"/>
                </a:cubicBezTo>
                <a:close/>
                <a:moveTo>
                  <a:pt x="136073" y="679670"/>
                </a:moveTo>
                <a:cubicBezTo>
                  <a:pt x="152282" y="679670"/>
                  <a:pt x="165422" y="692811"/>
                  <a:pt x="165422" y="709019"/>
                </a:cubicBezTo>
                <a:cubicBezTo>
                  <a:pt x="165422" y="725228"/>
                  <a:pt x="152282" y="738368"/>
                  <a:pt x="136073" y="738368"/>
                </a:cubicBezTo>
                <a:cubicBezTo>
                  <a:pt x="119864" y="738368"/>
                  <a:pt x="106724" y="725228"/>
                  <a:pt x="106724" y="709019"/>
                </a:cubicBezTo>
                <a:cubicBezTo>
                  <a:pt x="106724" y="692811"/>
                  <a:pt x="119864" y="679670"/>
                  <a:pt x="136073" y="679670"/>
                </a:cubicBezTo>
                <a:close/>
                <a:moveTo>
                  <a:pt x="29349" y="679670"/>
                </a:moveTo>
                <a:cubicBezTo>
                  <a:pt x="45558" y="679670"/>
                  <a:pt x="58698" y="692811"/>
                  <a:pt x="58698" y="709019"/>
                </a:cubicBezTo>
                <a:cubicBezTo>
                  <a:pt x="58698" y="725228"/>
                  <a:pt x="45558" y="738368"/>
                  <a:pt x="29349" y="738368"/>
                </a:cubicBezTo>
                <a:cubicBezTo>
                  <a:pt x="13140" y="738368"/>
                  <a:pt x="0" y="725228"/>
                  <a:pt x="0" y="709019"/>
                </a:cubicBezTo>
                <a:cubicBezTo>
                  <a:pt x="0" y="692811"/>
                  <a:pt x="13140" y="679670"/>
                  <a:pt x="29349" y="679670"/>
                </a:cubicBezTo>
                <a:close/>
                <a:moveTo>
                  <a:pt x="669693" y="582575"/>
                </a:moveTo>
                <a:cubicBezTo>
                  <a:pt x="685902" y="582575"/>
                  <a:pt x="699042" y="595715"/>
                  <a:pt x="699042" y="611924"/>
                </a:cubicBezTo>
                <a:cubicBezTo>
                  <a:pt x="699042" y="628132"/>
                  <a:pt x="685902" y="641273"/>
                  <a:pt x="669693" y="641273"/>
                </a:cubicBezTo>
                <a:cubicBezTo>
                  <a:pt x="653484" y="641273"/>
                  <a:pt x="640344" y="628132"/>
                  <a:pt x="640344" y="611924"/>
                </a:cubicBezTo>
                <a:cubicBezTo>
                  <a:pt x="640344" y="595715"/>
                  <a:pt x="653484" y="582575"/>
                  <a:pt x="669693" y="582575"/>
                </a:cubicBezTo>
                <a:close/>
                <a:moveTo>
                  <a:pt x="562969" y="582575"/>
                </a:moveTo>
                <a:cubicBezTo>
                  <a:pt x="579178" y="582575"/>
                  <a:pt x="592318" y="595715"/>
                  <a:pt x="592318" y="611924"/>
                </a:cubicBezTo>
                <a:cubicBezTo>
                  <a:pt x="592318" y="628132"/>
                  <a:pt x="579178" y="641273"/>
                  <a:pt x="562969" y="641273"/>
                </a:cubicBezTo>
                <a:cubicBezTo>
                  <a:pt x="546760" y="641273"/>
                  <a:pt x="533620" y="628132"/>
                  <a:pt x="533620" y="611924"/>
                </a:cubicBezTo>
                <a:cubicBezTo>
                  <a:pt x="533620" y="595715"/>
                  <a:pt x="546760" y="582575"/>
                  <a:pt x="562969" y="582575"/>
                </a:cubicBezTo>
                <a:close/>
                <a:moveTo>
                  <a:pt x="456245" y="582575"/>
                </a:moveTo>
                <a:cubicBezTo>
                  <a:pt x="472454" y="582575"/>
                  <a:pt x="485594" y="595715"/>
                  <a:pt x="485594" y="611924"/>
                </a:cubicBezTo>
                <a:cubicBezTo>
                  <a:pt x="485594" y="628132"/>
                  <a:pt x="472454" y="641273"/>
                  <a:pt x="456245" y="641273"/>
                </a:cubicBezTo>
                <a:cubicBezTo>
                  <a:pt x="440036" y="641273"/>
                  <a:pt x="426896" y="628132"/>
                  <a:pt x="426896" y="611924"/>
                </a:cubicBezTo>
                <a:cubicBezTo>
                  <a:pt x="426896" y="595715"/>
                  <a:pt x="440036" y="582575"/>
                  <a:pt x="456245" y="582575"/>
                </a:cubicBezTo>
                <a:close/>
                <a:moveTo>
                  <a:pt x="349521" y="582575"/>
                </a:moveTo>
                <a:cubicBezTo>
                  <a:pt x="365730" y="582575"/>
                  <a:pt x="378870" y="595715"/>
                  <a:pt x="378870" y="611924"/>
                </a:cubicBezTo>
                <a:cubicBezTo>
                  <a:pt x="378870" y="628132"/>
                  <a:pt x="365730" y="641273"/>
                  <a:pt x="349521" y="641273"/>
                </a:cubicBezTo>
                <a:cubicBezTo>
                  <a:pt x="333312" y="641273"/>
                  <a:pt x="320172" y="628132"/>
                  <a:pt x="320172" y="611924"/>
                </a:cubicBezTo>
                <a:cubicBezTo>
                  <a:pt x="320172" y="595715"/>
                  <a:pt x="333312" y="582575"/>
                  <a:pt x="349521" y="582575"/>
                </a:cubicBezTo>
                <a:close/>
                <a:moveTo>
                  <a:pt x="242797" y="582575"/>
                </a:moveTo>
                <a:cubicBezTo>
                  <a:pt x="259006" y="582575"/>
                  <a:pt x="272146" y="595715"/>
                  <a:pt x="272146" y="611924"/>
                </a:cubicBezTo>
                <a:cubicBezTo>
                  <a:pt x="272146" y="628132"/>
                  <a:pt x="259006" y="641273"/>
                  <a:pt x="242797" y="641273"/>
                </a:cubicBezTo>
                <a:cubicBezTo>
                  <a:pt x="226588" y="641273"/>
                  <a:pt x="213448" y="628132"/>
                  <a:pt x="213448" y="611924"/>
                </a:cubicBezTo>
                <a:cubicBezTo>
                  <a:pt x="213448" y="595715"/>
                  <a:pt x="226588" y="582575"/>
                  <a:pt x="242797" y="582575"/>
                </a:cubicBezTo>
                <a:close/>
                <a:moveTo>
                  <a:pt x="136073" y="582575"/>
                </a:moveTo>
                <a:cubicBezTo>
                  <a:pt x="152282" y="582575"/>
                  <a:pt x="165422" y="595715"/>
                  <a:pt x="165422" y="611924"/>
                </a:cubicBezTo>
                <a:cubicBezTo>
                  <a:pt x="165422" y="628132"/>
                  <a:pt x="152282" y="641273"/>
                  <a:pt x="136073" y="641273"/>
                </a:cubicBezTo>
                <a:cubicBezTo>
                  <a:pt x="119864" y="641273"/>
                  <a:pt x="106724" y="628132"/>
                  <a:pt x="106724" y="611924"/>
                </a:cubicBezTo>
                <a:cubicBezTo>
                  <a:pt x="106724" y="595715"/>
                  <a:pt x="119864" y="582575"/>
                  <a:pt x="136073" y="582575"/>
                </a:cubicBezTo>
                <a:close/>
                <a:moveTo>
                  <a:pt x="29349" y="582575"/>
                </a:moveTo>
                <a:cubicBezTo>
                  <a:pt x="45558" y="582575"/>
                  <a:pt x="58698" y="595715"/>
                  <a:pt x="58698" y="611924"/>
                </a:cubicBezTo>
                <a:cubicBezTo>
                  <a:pt x="58698" y="628132"/>
                  <a:pt x="45558" y="641273"/>
                  <a:pt x="29349" y="641273"/>
                </a:cubicBezTo>
                <a:cubicBezTo>
                  <a:pt x="13140" y="641273"/>
                  <a:pt x="0" y="628132"/>
                  <a:pt x="0" y="611924"/>
                </a:cubicBezTo>
                <a:cubicBezTo>
                  <a:pt x="0" y="595715"/>
                  <a:pt x="13140" y="582575"/>
                  <a:pt x="29349" y="582575"/>
                </a:cubicBezTo>
                <a:close/>
                <a:moveTo>
                  <a:pt x="669693" y="485479"/>
                </a:moveTo>
                <a:cubicBezTo>
                  <a:pt x="685902" y="485479"/>
                  <a:pt x="699042" y="498619"/>
                  <a:pt x="699042" y="514828"/>
                </a:cubicBezTo>
                <a:cubicBezTo>
                  <a:pt x="699042" y="531037"/>
                  <a:pt x="685902" y="544177"/>
                  <a:pt x="669693" y="544177"/>
                </a:cubicBezTo>
                <a:cubicBezTo>
                  <a:pt x="653484" y="544177"/>
                  <a:pt x="640344" y="531037"/>
                  <a:pt x="640344" y="514828"/>
                </a:cubicBezTo>
                <a:cubicBezTo>
                  <a:pt x="640344" y="498619"/>
                  <a:pt x="653484" y="485479"/>
                  <a:pt x="669693" y="485479"/>
                </a:cubicBezTo>
                <a:close/>
                <a:moveTo>
                  <a:pt x="562969" y="485479"/>
                </a:moveTo>
                <a:cubicBezTo>
                  <a:pt x="579178" y="485479"/>
                  <a:pt x="592318" y="498619"/>
                  <a:pt x="592318" y="514828"/>
                </a:cubicBezTo>
                <a:cubicBezTo>
                  <a:pt x="592318" y="531037"/>
                  <a:pt x="579178" y="544177"/>
                  <a:pt x="562969" y="544177"/>
                </a:cubicBezTo>
                <a:cubicBezTo>
                  <a:pt x="546760" y="544177"/>
                  <a:pt x="533620" y="531037"/>
                  <a:pt x="533620" y="514828"/>
                </a:cubicBezTo>
                <a:cubicBezTo>
                  <a:pt x="533620" y="498619"/>
                  <a:pt x="546760" y="485479"/>
                  <a:pt x="562969" y="485479"/>
                </a:cubicBezTo>
                <a:close/>
                <a:moveTo>
                  <a:pt x="456245" y="485479"/>
                </a:moveTo>
                <a:cubicBezTo>
                  <a:pt x="472454" y="485479"/>
                  <a:pt x="485594" y="498619"/>
                  <a:pt x="485594" y="514828"/>
                </a:cubicBezTo>
                <a:cubicBezTo>
                  <a:pt x="485594" y="531037"/>
                  <a:pt x="472454" y="544177"/>
                  <a:pt x="456245" y="544177"/>
                </a:cubicBezTo>
                <a:cubicBezTo>
                  <a:pt x="440036" y="544177"/>
                  <a:pt x="426896" y="531037"/>
                  <a:pt x="426896" y="514828"/>
                </a:cubicBezTo>
                <a:cubicBezTo>
                  <a:pt x="426896" y="498619"/>
                  <a:pt x="440036" y="485479"/>
                  <a:pt x="456245" y="485479"/>
                </a:cubicBezTo>
                <a:close/>
                <a:moveTo>
                  <a:pt x="349521" y="485479"/>
                </a:moveTo>
                <a:cubicBezTo>
                  <a:pt x="365730" y="485479"/>
                  <a:pt x="378870" y="498619"/>
                  <a:pt x="378870" y="514828"/>
                </a:cubicBezTo>
                <a:cubicBezTo>
                  <a:pt x="378870" y="531037"/>
                  <a:pt x="365730" y="544177"/>
                  <a:pt x="349521" y="544177"/>
                </a:cubicBezTo>
                <a:cubicBezTo>
                  <a:pt x="333312" y="544177"/>
                  <a:pt x="320172" y="531037"/>
                  <a:pt x="320172" y="514828"/>
                </a:cubicBezTo>
                <a:cubicBezTo>
                  <a:pt x="320172" y="498619"/>
                  <a:pt x="333312" y="485479"/>
                  <a:pt x="349521" y="485479"/>
                </a:cubicBezTo>
                <a:close/>
                <a:moveTo>
                  <a:pt x="242797" y="485479"/>
                </a:moveTo>
                <a:cubicBezTo>
                  <a:pt x="259006" y="485479"/>
                  <a:pt x="272146" y="498619"/>
                  <a:pt x="272146" y="514828"/>
                </a:cubicBezTo>
                <a:cubicBezTo>
                  <a:pt x="272146" y="531037"/>
                  <a:pt x="259006" y="544177"/>
                  <a:pt x="242797" y="544177"/>
                </a:cubicBezTo>
                <a:cubicBezTo>
                  <a:pt x="226588" y="544177"/>
                  <a:pt x="213448" y="531037"/>
                  <a:pt x="213448" y="514828"/>
                </a:cubicBezTo>
                <a:cubicBezTo>
                  <a:pt x="213448" y="498619"/>
                  <a:pt x="226588" y="485479"/>
                  <a:pt x="242797" y="485479"/>
                </a:cubicBezTo>
                <a:close/>
                <a:moveTo>
                  <a:pt x="136073" y="485479"/>
                </a:moveTo>
                <a:cubicBezTo>
                  <a:pt x="152282" y="485479"/>
                  <a:pt x="165422" y="498619"/>
                  <a:pt x="165422" y="514828"/>
                </a:cubicBezTo>
                <a:cubicBezTo>
                  <a:pt x="165422" y="531037"/>
                  <a:pt x="152282" y="544177"/>
                  <a:pt x="136073" y="544177"/>
                </a:cubicBezTo>
                <a:cubicBezTo>
                  <a:pt x="119864" y="544177"/>
                  <a:pt x="106724" y="531037"/>
                  <a:pt x="106724" y="514828"/>
                </a:cubicBezTo>
                <a:cubicBezTo>
                  <a:pt x="106724" y="498619"/>
                  <a:pt x="119864" y="485479"/>
                  <a:pt x="136073" y="485479"/>
                </a:cubicBezTo>
                <a:close/>
                <a:moveTo>
                  <a:pt x="29349" y="485479"/>
                </a:moveTo>
                <a:cubicBezTo>
                  <a:pt x="45558" y="485479"/>
                  <a:pt x="58698" y="498619"/>
                  <a:pt x="58698" y="514828"/>
                </a:cubicBezTo>
                <a:cubicBezTo>
                  <a:pt x="58698" y="531037"/>
                  <a:pt x="45558" y="544177"/>
                  <a:pt x="29349" y="544177"/>
                </a:cubicBezTo>
                <a:cubicBezTo>
                  <a:pt x="13140" y="544177"/>
                  <a:pt x="0" y="531037"/>
                  <a:pt x="0" y="514828"/>
                </a:cubicBezTo>
                <a:cubicBezTo>
                  <a:pt x="0" y="498619"/>
                  <a:pt x="13140" y="485479"/>
                  <a:pt x="29349" y="485479"/>
                </a:cubicBezTo>
                <a:close/>
                <a:moveTo>
                  <a:pt x="669693" y="388383"/>
                </a:moveTo>
                <a:cubicBezTo>
                  <a:pt x="685902" y="388383"/>
                  <a:pt x="699042" y="401523"/>
                  <a:pt x="699042" y="417732"/>
                </a:cubicBezTo>
                <a:cubicBezTo>
                  <a:pt x="699042" y="433941"/>
                  <a:pt x="685902" y="447081"/>
                  <a:pt x="669693" y="447081"/>
                </a:cubicBezTo>
                <a:cubicBezTo>
                  <a:pt x="653484" y="447081"/>
                  <a:pt x="640344" y="433941"/>
                  <a:pt x="640344" y="417732"/>
                </a:cubicBezTo>
                <a:cubicBezTo>
                  <a:pt x="640344" y="401523"/>
                  <a:pt x="653484" y="388383"/>
                  <a:pt x="669693" y="388383"/>
                </a:cubicBezTo>
                <a:close/>
                <a:moveTo>
                  <a:pt x="562969" y="388383"/>
                </a:moveTo>
                <a:cubicBezTo>
                  <a:pt x="579178" y="388383"/>
                  <a:pt x="592318" y="401523"/>
                  <a:pt x="592318" y="417732"/>
                </a:cubicBezTo>
                <a:cubicBezTo>
                  <a:pt x="592318" y="433941"/>
                  <a:pt x="579178" y="447081"/>
                  <a:pt x="562969" y="447081"/>
                </a:cubicBezTo>
                <a:cubicBezTo>
                  <a:pt x="546760" y="447081"/>
                  <a:pt x="533620" y="433941"/>
                  <a:pt x="533620" y="417732"/>
                </a:cubicBezTo>
                <a:cubicBezTo>
                  <a:pt x="533620" y="401523"/>
                  <a:pt x="546760" y="388383"/>
                  <a:pt x="562969" y="388383"/>
                </a:cubicBezTo>
                <a:close/>
                <a:moveTo>
                  <a:pt x="456245" y="388383"/>
                </a:moveTo>
                <a:cubicBezTo>
                  <a:pt x="472454" y="388383"/>
                  <a:pt x="485594" y="401523"/>
                  <a:pt x="485594" y="417732"/>
                </a:cubicBezTo>
                <a:cubicBezTo>
                  <a:pt x="485594" y="433941"/>
                  <a:pt x="472454" y="447081"/>
                  <a:pt x="456245" y="447081"/>
                </a:cubicBezTo>
                <a:cubicBezTo>
                  <a:pt x="440036" y="447081"/>
                  <a:pt x="426896" y="433941"/>
                  <a:pt x="426896" y="417732"/>
                </a:cubicBezTo>
                <a:cubicBezTo>
                  <a:pt x="426896" y="401523"/>
                  <a:pt x="440036" y="388383"/>
                  <a:pt x="456245" y="388383"/>
                </a:cubicBezTo>
                <a:close/>
                <a:moveTo>
                  <a:pt x="349521" y="388383"/>
                </a:moveTo>
                <a:cubicBezTo>
                  <a:pt x="365730" y="388383"/>
                  <a:pt x="378870" y="401523"/>
                  <a:pt x="378870" y="417732"/>
                </a:cubicBezTo>
                <a:cubicBezTo>
                  <a:pt x="378870" y="433941"/>
                  <a:pt x="365730" y="447081"/>
                  <a:pt x="349521" y="447081"/>
                </a:cubicBezTo>
                <a:cubicBezTo>
                  <a:pt x="333312" y="447081"/>
                  <a:pt x="320172" y="433941"/>
                  <a:pt x="320172" y="417732"/>
                </a:cubicBezTo>
                <a:cubicBezTo>
                  <a:pt x="320172" y="401523"/>
                  <a:pt x="333312" y="388383"/>
                  <a:pt x="349521" y="388383"/>
                </a:cubicBezTo>
                <a:close/>
                <a:moveTo>
                  <a:pt x="242797" y="388383"/>
                </a:moveTo>
                <a:cubicBezTo>
                  <a:pt x="259006" y="388383"/>
                  <a:pt x="272146" y="401523"/>
                  <a:pt x="272146" y="417732"/>
                </a:cubicBezTo>
                <a:cubicBezTo>
                  <a:pt x="272146" y="433941"/>
                  <a:pt x="259006" y="447081"/>
                  <a:pt x="242797" y="447081"/>
                </a:cubicBezTo>
                <a:cubicBezTo>
                  <a:pt x="226588" y="447081"/>
                  <a:pt x="213448" y="433941"/>
                  <a:pt x="213448" y="417732"/>
                </a:cubicBezTo>
                <a:cubicBezTo>
                  <a:pt x="213448" y="401523"/>
                  <a:pt x="226588" y="388383"/>
                  <a:pt x="242797" y="388383"/>
                </a:cubicBezTo>
                <a:close/>
                <a:moveTo>
                  <a:pt x="136073" y="388383"/>
                </a:moveTo>
                <a:cubicBezTo>
                  <a:pt x="152282" y="388383"/>
                  <a:pt x="165422" y="401523"/>
                  <a:pt x="165422" y="417732"/>
                </a:cubicBezTo>
                <a:cubicBezTo>
                  <a:pt x="165422" y="433941"/>
                  <a:pt x="152282" y="447081"/>
                  <a:pt x="136073" y="447081"/>
                </a:cubicBezTo>
                <a:cubicBezTo>
                  <a:pt x="119864" y="447081"/>
                  <a:pt x="106724" y="433941"/>
                  <a:pt x="106724" y="417732"/>
                </a:cubicBezTo>
                <a:cubicBezTo>
                  <a:pt x="106724" y="401523"/>
                  <a:pt x="119864" y="388383"/>
                  <a:pt x="136073" y="388383"/>
                </a:cubicBezTo>
                <a:close/>
                <a:moveTo>
                  <a:pt x="29349" y="388383"/>
                </a:moveTo>
                <a:cubicBezTo>
                  <a:pt x="45558" y="388383"/>
                  <a:pt x="58698" y="401523"/>
                  <a:pt x="58698" y="417732"/>
                </a:cubicBezTo>
                <a:cubicBezTo>
                  <a:pt x="58698" y="433941"/>
                  <a:pt x="45558" y="447081"/>
                  <a:pt x="29349" y="447081"/>
                </a:cubicBezTo>
                <a:cubicBezTo>
                  <a:pt x="13140" y="447081"/>
                  <a:pt x="0" y="433941"/>
                  <a:pt x="0" y="417732"/>
                </a:cubicBezTo>
                <a:cubicBezTo>
                  <a:pt x="0" y="401523"/>
                  <a:pt x="13140" y="388383"/>
                  <a:pt x="29349" y="388383"/>
                </a:cubicBezTo>
                <a:close/>
                <a:moveTo>
                  <a:pt x="669693" y="291287"/>
                </a:moveTo>
                <a:cubicBezTo>
                  <a:pt x="685902" y="291287"/>
                  <a:pt x="699042" y="304428"/>
                  <a:pt x="699042" y="320636"/>
                </a:cubicBezTo>
                <a:cubicBezTo>
                  <a:pt x="699042" y="336845"/>
                  <a:pt x="685902" y="349985"/>
                  <a:pt x="669693" y="349985"/>
                </a:cubicBezTo>
                <a:cubicBezTo>
                  <a:pt x="653484" y="349985"/>
                  <a:pt x="640344" y="336845"/>
                  <a:pt x="640344" y="320636"/>
                </a:cubicBezTo>
                <a:cubicBezTo>
                  <a:pt x="640344" y="304428"/>
                  <a:pt x="653484" y="291287"/>
                  <a:pt x="669693" y="291287"/>
                </a:cubicBezTo>
                <a:close/>
                <a:moveTo>
                  <a:pt x="562969" y="291287"/>
                </a:moveTo>
                <a:cubicBezTo>
                  <a:pt x="579178" y="291287"/>
                  <a:pt x="592318" y="304428"/>
                  <a:pt x="592318" y="320636"/>
                </a:cubicBezTo>
                <a:cubicBezTo>
                  <a:pt x="592318" y="336845"/>
                  <a:pt x="579178" y="349985"/>
                  <a:pt x="562969" y="349985"/>
                </a:cubicBezTo>
                <a:cubicBezTo>
                  <a:pt x="546760" y="349985"/>
                  <a:pt x="533620" y="336845"/>
                  <a:pt x="533620" y="320636"/>
                </a:cubicBezTo>
                <a:cubicBezTo>
                  <a:pt x="533620" y="304428"/>
                  <a:pt x="546760" y="291287"/>
                  <a:pt x="562969" y="291287"/>
                </a:cubicBezTo>
                <a:close/>
                <a:moveTo>
                  <a:pt x="456245" y="291287"/>
                </a:moveTo>
                <a:cubicBezTo>
                  <a:pt x="472454" y="291287"/>
                  <a:pt x="485594" y="304428"/>
                  <a:pt x="485594" y="320636"/>
                </a:cubicBezTo>
                <a:cubicBezTo>
                  <a:pt x="485594" y="336845"/>
                  <a:pt x="472454" y="349985"/>
                  <a:pt x="456245" y="349985"/>
                </a:cubicBezTo>
                <a:cubicBezTo>
                  <a:pt x="440036" y="349985"/>
                  <a:pt x="426896" y="336845"/>
                  <a:pt x="426896" y="320636"/>
                </a:cubicBezTo>
                <a:cubicBezTo>
                  <a:pt x="426896" y="304428"/>
                  <a:pt x="440036" y="291287"/>
                  <a:pt x="456245" y="291287"/>
                </a:cubicBezTo>
                <a:close/>
                <a:moveTo>
                  <a:pt x="349521" y="291287"/>
                </a:moveTo>
                <a:cubicBezTo>
                  <a:pt x="365730" y="291287"/>
                  <a:pt x="378870" y="304428"/>
                  <a:pt x="378870" y="320636"/>
                </a:cubicBezTo>
                <a:cubicBezTo>
                  <a:pt x="378870" y="336845"/>
                  <a:pt x="365730" y="349985"/>
                  <a:pt x="349521" y="349985"/>
                </a:cubicBezTo>
                <a:cubicBezTo>
                  <a:pt x="333312" y="349985"/>
                  <a:pt x="320172" y="336845"/>
                  <a:pt x="320172" y="320636"/>
                </a:cubicBezTo>
                <a:cubicBezTo>
                  <a:pt x="320172" y="304428"/>
                  <a:pt x="333312" y="291287"/>
                  <a:pt x="349521" y="291287"/>
                </a:cubicBezTo>
                <a:close/>
                <a:moveTo>
                  <a:pt x="242797" y="291287"/>
                </a:moveTo>
                <a:cubicBezTo>
                  <a:pt x="259006" y="291287"/>
                  <a:pt x="272146" y="304428"/>
                  <a:pt x="272146" y="320636"/>
                </a:cubicBezTo>
                <a:cubicBezTo>
                  <a:pt x="272146" y="336845"/>
                  <a:pt x="259006" y="349985"/>
                  <a:pt x="242797" y="349985"/>
                </a:cubicBezTo>
                <a:cubicBezTo>
                  <a:pt x="226588" y="349985"/>
                  <a:pt x="213448" y="336845"/>
                  <a:pt x="213448" y="320636"/>
                </a:cubicBezTo>
                <a:cubicBezTo>
                  <a:pt x="213448" y="304428"/>
                  <a:pt x="226588" y="291287"/>
                  <a:pt x="242797" y="291287"/>
                </a:cubicBezTo>
                <a:close/>
                <a:moveTo>
                  <a:pt x="136073" y="291287"/>
                </a:moveTo>
                <a:cubicBezTo>
                  <a:pt x="152282" y="291287"/>
                  <a:pt x="165422" y="304428"/>
                  <a:pt x="165422" y="320636"/>
                </a:cubicBezTo>
                <a:cubicBezTo>
                  <a:pt x="165422" y="336845"/>
                  <a:pt x="152282" y="349985"/>
                  <a:pt x="136073" y="349985"/>
                </a:cubicBezTo>
                <a:cubicBezTo>
                  <a:pt x="119864" y="349985"/>
                  <a:pt x="106724" y="336845"/>
                  <a:pt x="106724" y="320636"/>
                </a:cubicBezTo>
                <a:cubicBezTo>
                  <a:pt x="106724" y="304428"/>
                  <a:pt x="119864" y="291287"/>
                  <a:pt x="136073" y="291287"/>
                </a:cubicBezTo>
                <a:close/>
                <a:moveTo>
                  <a:pt x="29349" y="291287"/>
                </a:moveTo>
                <a:cubicBezTo>
                  <a:pt x="45558" y="291287"/>
                  <a:pt x="58698" y="304428"/>
                  <a:pt x="58698" y="320636"/>
                </a:cubicBezTo>
                <a:cubicBezTo>
                  <a:pt x="58698" y="336845"/>
                  <a:pt x="45558" y="349985"/>
                  <a:pt x="29349" y="349985"/>
                </a:cubicBezTo>
                <a:cubicBezTo>
                  <a:pt x="13140" y="349985"/>
                  <a:pt x="0" y="336845"/>
                  <a:pt x="0" y="320636"/>
                </a:cubicBezTo>
                <a:cubicBezTo>
                  <a:pt x="0" y="304428"/>
                  <a:pt x="13140" y="291287"/>
                  <a:pt x="29349" y="291287"/>
                </a:cubicBezTo>
                <a:close/>
                <a:moveTo>
                  <a:pt x="669693" y="194192"/>
                </a:moveTo>
                <a:cubicBezTo>
                  <a:pt x="685902" y="194192"/>
                  <a:pt x="699042" y="207332"/>
                  <a:pt x="699042" y="223541"/>
                </a:cubicBezTo>
                <a:cubicBezTo>
                  <a:pt x="699042" y="239749"/>
                  <a:pt x="685902" y="252890"/>
                  <a:pt x="669693" y="252890"/>
                </a:cubicBezTo>
                <a:cubicBezTo>
                  <a:pt x="653484" y="252890"/>
                  <a:pt x="640344" y="239749"/>
                  <a:pt x="640344" y="223541"/>
                </a:cubicBezTo>
                <a:cubicBezTo>
                  <a:pt x="640344" y="207332"/>
                  <a:pt x="653484" y="194192"/>
                  <a:pt x="669693" y="194192"/>
                </a:cubicBezTo>
                <a:close/>
                <a:moveTo>
                  <a:pt x="562969" y="194192"/>
                </a:moveTo>
                <a:cubicBezTo>
                  <a:pt x="579178" y="194192"/>
                  <a:pt x="592318" y="207332"/>
                  <a:pt x="592318" y="223541"/>
                </a:cubicBezTo>
                <a:cubicBezTo>
                  <a:pt x="592318" y="239749"/>
                  <a:pt x="579178" y="252890"/>
                  <a:pt x="562969" y="252890"/>
                </a:cubicBezTo>
                <a:cubicBezTo>
                  <a:pt x="546760" y="252890"/>
                  <a:pt x="533620" y="239749"/>
                  <a:pt x="533620" y="223541"/>
                </a:cubicBezTo>
                <a:cubicBezTo>
                  <a:pt x="533620" y="207332"/>
                  <a:pt x="546760" y="194192"/>
                  <a:pt x="562969" y="194192"/>
                </a:cubicBezTo>
                <a:close/>
                <a:moveTo>
                  <a:pt x="456245" y="194192"/>
                </a:moveTo>
                <a:cubicBezTo>
                  <a:pt x="472454" y="194192"/>
                  <a:pt x="485594" y="207332"/>
                  <a:pt x="485594" y="223541"/>
                </a:cubicBezTo>
                <a:cubicBezTo>
                  <a:pt x="485594" y="239749"/>
                  <a:pt x="472454" y="252890"/>
                  <a:pt x="456245" y="252890"/>
                </a:cubicBezTo>
                <a:cubicBezTo>
                  <a:pt x="440036" y="252890"/>
                  <a:pt x="426896" y="239749"/>
                  <a:pt x="426896" y="223541"/>
                </a:cubicBezTo>
                <a:cubicBezTo>
                  <a:pt x="426896" y="207332"/>
                  <a:pt x="440036" y="194192"/>
                  <a:pt x="456245" y="194192"/>
                </a:cubicBezTo>
                <a:close/>
                <a:moveTo>
                  <a:pt x="349521" y="194192"/>
                </a:moveTo>
                <a:cubicBezTo>
                  <a:pt x="365730" y="194192"/>
                  <a:pt x="378870" y="207332"/>
                  <a:pt x="378870" y="223541"/>
                </a:cubicBezTo>
                <a:cubicBezTo>
                  <a:pt x="378870" y="239749"/>
                  <a:pt x="365730" y="252890"/>
                  <a:pt x="349521" y="252890"/>
                </a:cubicBezTo>
                <a:cubicBezTo>
                  <a:pt x="333312" y="252890"/>
                  <a:pt x="320172" y="239749"/>
                  <a:pt x="320172" y="223541"/>
                </a:cubicBezTo>
                <a:cubicBezTo>
                  <a:pt x="320172" y="207332"/>
                  <a:pt x="333312" y="194192"/>
                  <a:pt x="349521" y="194192"/>
                </a:cubicBezTo>
                <a:close/>
                <a:moveTo>
                  <a:pt x="242797" y="194192"/>
                </a:moveTo>
                <a:cubicBezTo>
                  <a:pt x="259006" y="194192"/>
                  <a:pt x="272146" y="207332"/>
                  <a:pt x="272146" y="223541"/>
                </a:cubicBezTo>
                <a:cubicBezTo>
                  <a:pt x="272146" y="239749"/>
                  <a:pt x="259006" y="252890"/>
                  <a:pt x="242797" y="252890"/>
                </a:cubicBezTo>
                <a:cubicBezTo>
                  <a:pt x="226588" y="252890"/>
                  <a:pt x="213448" y="239749"/>
                  <a:pt x="213448" y="223541"/>
                </a:cubicBezTo>
                <a:cubicBezTo>
                  <a:pt x="213448" y="207332"/>
                  <a:pt x="226588" y="194192"/>
                  <a:pt x="242797" y="194192"/>
                </a:cubicBezTo>
                <a:close/>
                <a:moveTo>
                  <a:pt x="136073" y="194192"/>
                </a:moveTo>
                <a:cubicBezTo>
                  <a:pt x="152282" y="194192"/>
                  <a:pt x="165422" y="207332"/>
                  <a:pt x="165422" y="223541"/>
                </a:cubicBezTo>
                <a:cubicBezTo>
                  <a:pt x="165422" y="239749"/>
                  <a:pt x="152282" y="252890"/>
                  <a:pt x="136073" y="252890"/>
                </a:cubicBezTo>
                <a:cubicBezTo>
                  <a:pt x="119864" y="252890"/>
                  <a:pt x="106724" y="239749"/>
                  <a:pt x="106724" y="223541"/>
                </a:cubicBezTo>
                <a:cubicBezTo>
                  <a:pt x="106724" y="207332"/>
                  <a:pt x="119864" y="194192"/>
                  <a:pt x="136073" y="194192"/>
                </a:cubicBezTo>
                <a:close/>
                <a:moveTo>
                  <a:pt x="29349" y="194192"/>
                </a:moveTo>
                <a:cubicBezTo>
                  <a:pt x="45558" y="194192"/>
                  <a:pt x="58698" y="207332"/>
                  <a:pt x="58698" y="223541"/>
                </a:cubicBezTo>
                <a:cubicBezTo>
                  <a:pt x="58698" y="239749"/>
                  <a:pt x="45558" y="252890"/>
                  <a:pt x="29349" y="252890"/>
                </a:cubicBezTo>
                <a:cubicBezTo>
                  <a:pt x="13140" y="252890"/>
                  <a:pt x="0" y="239749"/>
                  <a:pt x="0" y="223541"/>
                </a:cubicBezTo>
                <a:cubicBezTo>
                  <a:pt x="0" y="207332"/>
                  <a:pt x="13140" y="194192"/>
                  <a:pt x="29349" y="194192"/>
                </a:cubicBezTo>
                <a:close/>
                <a:moveTo>
                  <a:pt x="669693" y="97096"/>
                </a:moveTo>
                <a:cubicBezTo>
                  <a:pt x="685902" y="97096"/>
                  <a:pt x="699042" y="110236"/>
                  <a:pt x="699042" y="126445"/>
                </a:cubicBezTo>
                <a:cubicBezTo>
                  <a:pt x="699042" y="142654"/>
                  <a:pt x="685902" y="155794"/>
                  <a:pt x="669693" y="155794"/>
                </a:cubicBezTo>
                <a:cubicBezTo>
                  <a:pt x="653484" y="155794"/>
                  <a:pt x="640344" y="142654"/>
                  <a:pt x="640344" y="126445"/>
                </a:cubicBezTo>
                <a:cubicBezTo>
                  <a:pt x="640344" y="110236"/>
                  <a:pt x="653484" y="97096"/>
                  <a:pt x="669693" y="97096"/>
                </a:cubicBezTo>
                <a:close/>
                <a:moveTo>
                  <a:pt x="562969" y="97096"/>
                </a:moveTo>
                <a:cubicBezTo>
                  <a:pt x="579178" y="97096"/>
                  <a:pt x="592318" y="110236"/>
                  <a:pt x="592318" y="126445"/>
                </a:cubicBezTo>
                <a:cubicBezTo>
                  <a:pt x="592318" y="142654"/>
                  <a:pt x="579178" y="155794"/>
                  <a:pt x="562969" y="155794"/>
                </a:cubicBezTo>
                <a:cubicBezTo>
                  <a:pt x="546760" y="155794"/>
                  <a:pt x="533620" y="142654"/>
                  <a:pt x="533620" y="126445"/>
                </a:cubicBezTo>
                <a:cubicBezTo>
                  <a:pt x="533620" y="110236"/>
                  <a:pt x="546760" y="97096"/>
                  <a:pt x="562969" y="97096"/>
                </a:cubicBezTo>
                <a:close/>
                <a:moveTo>
                  <a:pt x="456245" y="97096"/>
                </a:moveTo>
                <a:cubicBezTo>
                  <a:pt x="472454" y="97096"/>
                  <a:pt x="485594" y="110236"/>
                  <a:pt x="485594" y="126445"/>
                </a:cubicBezTo>
                <a:cubicBezTo>
                  <a:pt x="485594" y="142654"/>
                  <a:pt x="472454" y="155794"/>
                  <a:pt x="456245" y="155794"/>
                </a:cubicBezTo>
                <a:cubicBezTo>
                  <a:pt x="440036" y="155794"/>
                  <a:pt x="426896" y="142654"/>
                  <a:pt x="426896" y="126445"/>
                </a:cubicBezTo>
                <a:cubicBezTo>
                  <a:pt x="426896" y="110236"/>
                  <a:pt x="440036" y="97096"/>
                  <a:pt x="456245" y="97096"/>
                </a:cubicBezTo>
                <a:close/>
                <a:moveTo>
                  <a:pt x="349521" y="97096"/>
                </a:moveTo>
                <a:cubicBezTo>
                  <a:pt x="365730" y="97096"/>
                  <a:pt x="378870" y="110236"/>
                  <a:pt x="378870" y="126445"/>
                </a:cubicBezTo>
                <a:cubicBezTo>
                  <a:pt x="378870" y="142654"/>
                  <a:pt x="365730" y="155794"/>
                  <a:pt x="349521" y="155794"/>
                </a:cubicBezTo>
                <a:cubicBezTo>
                  <a:pt x="333312" y="155794"/>
                  <a:pt x="320172" y="142654"/>
                  <a:pt x="320172" y="126445"/>
                </a:cubicBezTo>
                <a:cubicBezTo>
                  <a:pt x="320172" y="110236"/>
                  <a:pt x="333312" y="97096"/>
                  <a:pt x="349521" y="97096"/>
                </a:cubicBezTo>
                <a:close/>
                <a:moveTo>
                  <a:pt x="242797" y="97096"/>
                </a:moveTo>
                <a:cubicBezTo>
                  <a:pt x="259006" y="97096"/>
                  <a:pt x="272146" y="110236"/>
                  <a:pt x="272146" y="126445"/>
                </a:cubicBezTo>
                <a:cubicBezTo>
                  <a:pt x="272146" y="142654"/>
                  <a:pt x="259006" y="155794"/>
                  <a:pt x="242797" y="155794"/>
                </a:cubicBezTo>
                <a:cubicBezTo>
                  <a:pt x="226588" y="155794"/>
                  <a:pt x="213448" y="142654"/>
                  <a:pt x="213448" y="126445"/>
                </a:cubicBezTo>
                <a:cubicBezTo>
                  <a:pt x="213448" y="110236"/>
                  <a:pt x="226588" y="97096"/>
                  <a:pt x="242797" y="97096"/>
                </a:cubicBezTo>
                <a:close/>
                <a:moveTo>
                  <a:pt x="136073" y="97096"/>
                </a:moveTo>
                <a:cubicBezTo>
                  <a:pt x="152282" y="97096"/>
                  <a:pt x="165422" y="110236"/>
                  <a:pt x="165422" y="126445"/>
                </a:cubicBezTo>
                <a:cubicBezTo>
                  <a:pt x="165422" y="142654"/>
                  <a:pt x="152282" y="155794"/>
                  <a:pt x="136073" y="155794"/>
                </a:cubicBezTo>
                <a:cubicBezTo>
                  <a:pt x="119864" y="155794"/>
                  <a:pt x="106724" y="142654"/>
                  <a:pt x="106724" y="126445"/>
                </a:cubicBezTo>
                <a:cubicBezTo>
                  <a:pt x="106724" y="110236"/>
                  <a:pt x="119864" y="97096"/>
                  <a:pt x="136073" y="97096"/>
                </a:cubicBezTo>
                <a:close/>
                <a:moveTo>
                  <a:pt x="29349" y="97096"/>
                </a:moveTo>
                <a:cubicBezTo>
                  <a:pt x="45558" y="97096"/>
                  <a:pt x="58698" y="110236"/>
                  <a:pt x="58698" y="126445"/>
                </a:cubicBezTo>
                <a:cubicBezTo>
                  <a:pt x="58698" y="142654"/>
                  <a:pt x="45558" y="155794"/>
                  <a:pt x="29349" y="155794"/>
                </a:cubicBezTo>
                <a:cubicBezTo>
                  <a:pt x="13140" y="155794"/>
                  <a:pt x="0" y="142654"/>
                  <a:pt x="0" y="126445"/>
                </a:cubicBezTo>
                <a:cubicBezTo>
                  <a:pt x="0" y="110236"/>
                  <a:pt x="13140" y="97096"/>
                  <a:pt x="29349" y="97096"/>
                </a:cubicBezTo>
                <a:close/>
                <a:moveTo>
                  <a:pt x="669693" y="0"/>
                </a:moveTo>
                <a:cubicBezTo>
                  <a:pt x="685902" y="0"/>
                  <a:pt x="699042" y="13140"/>
                  <a:pt x="699042" y="29349"/>
                </a:cubicBezTo>
                <a:cubicBezTo>
                  <a:pt x="699042" y="45558"/>
                  <a:pt x="685902" y="58698"/>
                  <a:pt x="669693" y="58698"/>
                </a:cubicBezTo>
                <a:cubicBezTo>
                  <a:pt x="653484" y="58698"/>
                  <a:pt x="640344" y="45558"/>
                  <a:pt x="640344" y="29349"/>
                </a:cubicBezTo>
                <a:cubicBezTo>
                  <a:pt x="640344" y="13140"/>
                  <a:pt x="653484" y="0"/>
                  <a:pt x="669693" y="0"/>
                </a:cubicBezTo>
                <a:close/>
                <a:moveTo>
                  <a:pt x="562969" y="0"/>
                </a:moveTo>
                <a:cubicBezTo>
                  <a:pt x="579178" y="0"/>
                  <a:pt x="592318" y="13140"/>
                  <a:pt x="592318" y="29349"/>
                </a:cubicBezTo>
                <a:cubicBezTo>
                  <a:pt x="592318" y="45558"/>
                  <a:pt x="579178" y="58698"/>
                  <a:pt x="562969" y="58698"/>
                </a:cubicBezTo>
                <a:cubicBezTo>
                  <a:pt x="546760" y="58698"/>
                  <a:pt x="533620" y="45558"/>
                  <a:pt x="533620" y="29349"/>
                </a:cubicBezTo>
                <a:cubicBezTo>
                  <a:pt x="533620" y="13140"/>
                  <a:pt x="546760" y="0"/>
                  <a:pt x="562969" y="0"/>
                </a:cubicBezTo>
                <a:close/>
                <a:moveTo>
                  <a:pt x="456245" y="0"/>
                </a:moveTo>
                <a:cubicBezTo>
                  <a:pt x="472454" y="0"/>
                  <a:pt x="485594" y="13140"/>
                  <a:pt x="485594" y="29349"/>
                </a:cubicBezTo>
                <a:cubicBezTo>
                  <a:pt x="485594" y="45558"/>
                  <a:pt x="472454" y="58698"/>
                  <a:pt x="456245" y="58698"/>
                </a:cubicBezTo>
                <a:cubicBezTo>
                  <a:pt x="440036" y="58698"/>
                  <a:pt x="426896" y="45558"/>
                  <a:pt x="426896" y="29349"/>
                </a:cubicBezTo>
                <a:cubicBezTo>
                  <a:pt x="426896" y="13140"/>
                  <a:pt x="440036" y="0"/>
                  <a:pt x="456245" y="0"/>
                </a:cubicBezTo>
                <a:close/>
                <a:moveTo>
                  <a:pt x="349521" y="0"/>
                </a:moveTo>
                <a:cubicBezTo>
                  <a:pt x="365730" y="0"/>
                  <a:pt x="378870" y="13140"/>
                  <a:pt x="378870" y="29349"/>
                </a:cubicBezTo>
                <a:cubicBezTo>
                  <a:pt x="378870" y="45558"/>
                  <a:pt x="365730" y="58698"/>
                  <a:pt x="349521" y="58698"/>
                </a:cubicBezTo>
                <a:cubicBezTo>
                  <a:pt x="333312" y="58698"/>
                  <a:pt x="320172" y="45558"/>
                  <a:pt x="320172" y="29349"/>
                </a:cubicBezTo>
                <a:cubicBezTo>
                  <a:pt x="320172" y="13140"/>
                  <a:pt x="333312" y="0"/>
                  <a:pt x="349521" y="0"/>
                </a:cubicBezTo>
                <a:close/>
                <a:moveTo>
                  <a:pt x="242797" y="0"/>
                </a:moveTo>
                <a:cubicBezTo>
                  <a:pt x="259006" y="0"/>
                  <a:pt x="272146" y="13140"/>
                  <a:pt x="272146" y="29349"/>
                </a:cubicBezTo>
                <a:cubicBezTo>
                  <a:pt x="272146" y="45558"/>
                  <a:pt x="259006" y="58698"/>
                  <a:pt x="242797" y="58698"/>
                </a:cubicBezTo>
                <a:cubicBezTo>
                  <a:pt x="226588" y="58698"/>
                  <a:pt x="213448" y="45558"/>
                  <a:pt x="213448" y="29349"/>
                </a:cubicBezTo>
                <a:cubicBezTo>
                  <a:pt x="213448" y="13140"/>
                  <a:pt x="226588" y="0"/>
                  <a:pt x="242797" y="0"/>
                </a:cubicBezTo>
                <a:close/>
                <a:moveTo>
                  <a:pt x="136073" y="0"/>
                </a:moveTo>
                <a:cubicBezTo>
                  <a:pt x="152282" y="0"/>
                  <a:pt x="165422" y="13140"/>
                  <a:pt x="165422" y="29349"/>
                </a:cubicBezTo>
                <a:cubicBezTo>
                  <a:pt x="165422" y="45558"/>
                  <a:pt x="152282" y="58698"/>
                  <a:pt x="136073" y="58698"/>
                </a:cubicBezTo>
                <a:cubicBezTo>
                  <a:pt x="119864" y="58698"/>
                  <a:pt x="106724" y="45558"/>
                  <a:pt x="106724" y="29349"/>
                </a:cubicBezTo>
                <a:cubicBezTo>
                  <a:pt x="106724" y="13140"/>
                  <a:pt x="119864" y="0"/>
                  <a:pt x="136073" y="0"/>
                </a:cubicBezTo>
                <a:close/>
                <a:moveTo>
                  <a:pt x="29349" y="0"/>
                </a:moveTo>
                <a:cubicBezTo>
                  <a:pt x="45558" y="0"/>
                  <a:pt x="58698" y="13140"/>
                  <a:pt x="58698" y="29349"/>
                </a:cubicBezTo>
                <a:cubicBezTo>
                  <a:pt x="58698" y="45558"/>
                  <a:pt x="45558" y="58698"/>
                  <a:pt x="29349" y="58698"/>
                </a:cubicBezTo>
                <a:cubicBezTo>
                  <a:pt x="13140" y="58698"/>
                  <a:pt x="0" y="45558"/>
                  <a:pt x="0" y="29349"/>
                </a:cubicBezTo>
                <a:cubicBezTo>
                  <a:pt x="0" y="13140"/>
                  <a:pt x="13140" y="0"/>
                  <a:pt x="29349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37DFFFB-8184-B3EE-F93E-AD0039CE8C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9" y="118468"/>
            <a:ext cx="3508151" cy="900103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0997576-F4C5-11B0-4412-EB16A1E7F7F5}"/>
              </a:ext>
            </a:extLst>
          </p:cNvPr>
          <p:cNvSpPr txBox="1"/>
          <p:nvPr/>
        </p:nvSpPr>
        <p:spPr>
          <a:xfrm>
            <a:off x="321169" y="1605834"/>
            <a:ext cx="108448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8000" b="1" dirty="0">
                <a:solidFill>
                  <a:srgbClr val="16579A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成就者的       重奏</a:t>
            </a:r>
            <a:endParaRPr lang="zh-CN" altLang="zh-CN" sz="8000" b="1" dirty="0">
              <a:solidFill>
                <a:srgbClr val="16579A"/>
              </a:solidFill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8D92760-987E-2159-5B39-7586C6AFE89C}"/>
              </a:ext>
            </a:extLst>
          </p:cNvPr>
          <p:cNvSpPr txBox="1"/>
          <p:nvPr/>
        </p:nvSpPr>
        <p:spPr>
          <a:xfrm>
            <a:off x="3127132" y="814668"/>
            <a:ext cx="57662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婚恋职场人格第</a:t>
            </a:r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3-A</a:t>
            </a:r>
            <a:r>
              <a:rPr lang="zh-CN" altLang="en-US" sz="28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组汇报</a:t>
            </a:r>
            <a:endParaRPr lang="en-US" altLang="en-US" sz="28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F0747AD-ABCE-9291-CE9F-C65BD00BE0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8086" y1="63281" x2="45215" y2="73730"/>
                        <a14:foregroundMark x1="43066" y1="73730" x2="49805" y2="74219"/>
                        <a14:backgroundMark x1="75586" y1="28125" x2="75586" y2="28125"/>
                        <a14:backgroundMark x1="60840" y1="24414" x2="85645" y2="40234"/>
                        <a14:backgroundMark x1="58789" y1="14941" x2="97754" y2="29199"/>
                        <a14:backgroundMark x1="42383" y1="21777" x2="73535" y2="36621"/>
                        <a14:backgroundMark x1="69824" y1="50781" x2="64551" y2="36621"/>
                        <a14:backgroundMark x1="35547" y1="43457" x2="25000" y2="46582"/>
                        <a14:backgroundMark x1="28125" y1="36035" x2="26563" y2="69824"/>
                        <a14:backgroundMark x1="30566" y1="49219" x2="35156" y2="504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811" y="333738"/>
            <a:ext cx="3835681" cy="383568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C7F9FA34-6BC7-B5AA-CC2B-C8F119E91577}"/>
              </a:ext>
            </a:extLst>
          </p:cNvPr>
          <p:cNvSpPr txBox="1"/>
          <p:nvPr/>
        </p:nvSpPr>
        <p:spPr>
          <a:xfrm>
            <a:off x="2871623" y="3932221"/>
            <a:ext cx="6207938" cy="1754326"/>
          </a:xfrm>
          <a:prstGeom prst="rect">
            <a:avLst/>
          </a:prstGeom>
          <a:ln w="12700">
            <a:prstDash val="solid"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/>
                </a:solidFill>
                <a:latin typeface="微软雅黑"/>
                <a:ea typeface="微软雅黑"/>
              </a:rPr>
              <a:t>小组成员：</a:t>
            </a:r>
            <a:endParaRPr lang="en-US" altLang="zh-CN" dirty="0">
              <a:solidFill>
                <a:schemeClr val="accent2"/>
              </a:solidFill>
              <a:latin typeface="微软雅黑"/>
              <a:ea typeface="微软雅黑"/>
            </a:endParaRPr>
          </a:p>
          <a:p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	</a:t>
            </a:r>
            <a:r>
              <a:rPr lang="zh-CN" altLang="en-US" dirty="0">
                <a:solidFill>
                  <a:schemeClr val="accent2"/>
                </a:solidFill>
                <a:latin typeface="微软雅黑"/>
                <a:ea typeface="微软雅黑"/>
              </a:rPr>
              <a:t>撰写剧本：祝锐、</a:t>
            </a:r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xxx</a:t>
            </a:r>
          </a:p>
          <a:p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	</a:t>
            </a:r>
            <a:r>
              <a:rPr lang="zh-CN" altLang="en-US" dirty="0">
                <a:solidFill>
                  <a:schemeClr val="accent2"/>
                </a:solidFill>
                <a:latin typeface="微软雅黑"/>
                <a:ea typeface="微软雅黑"/>
              </a:rPr>
              <a:t>出演：</a:t>
            </a:r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xxx</a:t>
            </a:r>
          </a:p>
          <a:p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	XXX</a:t>
            </a:r>
            <a:r>
              <a:rPr lang="zh-CN" altLang="en-US" dirty="0">
                <a:solidFill>
                  <a:schemeClr val="accent2"/>
                </a:solidFill>
                <a:latin typeface="微软雅黑"/>
                <a:ea typeface="微软雅黑"/>
              </a:rPr>
              <a:t>：</a:t>
            </a:r>
            <a:r>
              <a:rPr lang="en-US" altLang="zh-CN">
                <a:solidFill>
                  <a:schemeClr val="accent2"/>
                </a:solidFill>
                <a:latin typeface="微软雅黑"/>
                <a:ea typeface="微软雅黑"/>
              </a:rPr>
              <a:t>xxx</a:t>
            </a:r>
            <a:endParaRPr lang="en-US" altLang="zh-CN" dirty="0">
              <a:solidFill>
                <a:schemeClr val="accent2"/>
              </a:solidFill>
              <a:latin typeface="微软雅黑"/>
              <a:ea typeface="微软雅黑"/>
            </a:endParaRPr>
          </a:p>
          <a:p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	PPT</a:t>
            </a:r>
            <a:r>
              <a:rPr lang="zh-CN" altLang="en-US" dirty="0">
                <a:solidFill>
                  <a:schemeClr val="accent2"/>
                </a:solidFill>
                <a:latin typeface="微软雅黑"/>
                <a:ea typeface="微软雅黑"/>
              </a:rPr>
              <a:t>制作：胡姗、胡潇</a:t>
            </a:r>
            <a:endParaRPr lang="en-US" altLang="zh-CN" dirty="0">
              <a:solidFill>
                <a:schemeClr val="accent2"/>
              </a:solidFill>
              <a:latin typeface="微软雅黑"/>
              <a:ea typeface="微软雅黑"/>
            </a:endParaRPr>
          </a:p>
          <a:p>
            <a:r>
              <a:rPr lang="en-US" altLang="zh-CN" dirty="0">
                <a:solidFill>
                  <a:schemeClr val="accent2"/>
                </a:solidFill>
                <a:latin typeface="微软雅黑"/>
                <a:ea typeface="微软雅黑"/>
              </a:rPr>
              <a:t>	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772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F97FE-1836-F194-ADAB-FC42CF92F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85A9B4C-4227-B9F5-08AF-C2109FDCE659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94685B8-1219-E006-0AEE-7AD4D159F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F2304A4-E70C-BED1-65A0-1A0561D668F6}"/>
              </a:ext>
            </a:extLst>
          </p:cNvPr>
          <p:cNvSpPr txBox="1"/>
          <p:nvPr/>
        </p:nvSpPr>
        <p:spPr>
          <a:xfrm>
            <a:off x="839205" y="1586221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第二幕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58F4023-1609-6636-CA4D-838F56C8D539}"/>
              </a:ext>
            </a:extLst>
          </p:cNvPr>
          <p:cNvSpPr txBox="1"/>
          <p:nvPr/>
        </p:nvSpPr>
        <p:spPr>
          <a:xfrm>
            <a:off x="468534" y="2782669"/>
            <a:ext cx="42575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60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恋爱中的矛盾与成长</a:t>
            </a:r>
            <a:endParaRPr lang="en-US" altLang="zh-CN" sz="60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BC47FF-CF07-7AA4-30FF-1162009B9FFD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3231"/>
          <a:stretch/>
        </p:blipFill>
        <p:spPr>
          <a:xfrm>
            <a:off x="5085707" y="271623"/>
            <a:ext cx="6750977" cy="63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2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882317-0794-AAD2-54EB-CD0B742AC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6C1554A0-3A41-3363-643B-053C063BA411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4B3E28-10D5-B4E4-CE83-10B8F13B88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0D7AB7D-BFF9-AA20-7A9D-57BDB2FFD3D4}"/>
              </a:ext>
            </a:extLst>
          </p:cNvPr>
          <p:cNvSpPr txBox="1"/>
          <p:nvPr/>
        </p:nvSpPr>
        <p:spPr>
          <a:xfrm>
            <a:off x="839205" y="1586221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第三幕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B4858B-ECF5-8511-B7DE-BF01D4E34FB6}"/>
              </a:ext>
            </a:extLst>
          </p:cNvPr>
          <p:cNvSpPr txBox="1"/>
          <p:nvPr/>
        </p:nvSpPr>
        <p:spPr>
          <a:xfrm>
            <a:off x="468534" y="2782669"/>
            <a:ext cx="42575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60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职场中的挑战与突破</a:t>
            </a:r>
            <a:endParaRPr lang="en-US" altLang="zh-CN" sz="60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0CD2C5-DC0F-4716-B958-33B5AD02D181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3231"/>
          <a:stretch/>
        </p:blipFill>
        <p:spPr>
          <a:xfrm>
            <a:off x="5085707" y="271623"/>
            <a:ext cx="6750977" cy="63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5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8B5A9C-404F-F925-DFC3-30AC0AD8C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496334CD-02C7-4C31-1C81-6C4161FD6D40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E5027F-0F2B-0B8A-889A-1FAED894EC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F2ACB41-E3C8-ED2E-BD0E-40F92D2D6F9E}"/>
              </a:ext>
            </a:extLst>
          </p:cNvPr>
          <p:cNvSpPr txBox="1"/>
          <p:nvPr/>
        </p:nvSpPr>
        <p:spPr>
          <a:xfrm>
            <a:off x="839205" y="1586221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尾声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B6A85E6-813B-E9A4-BB90-5310C1D83A3F}"/>
              </a:ext>
            </a:extLst>
          </p:cNvPr>
          <p:cNvSpPr txBox="1"/>
          <p:nvPr/>
        </p:nvSpPr>
        <p:spPr>
          <a:xfrm>
            <a:off x="468534" y="2782669"/>
            <a:ext cx="42575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60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自我反思与成长</a:t>
            </a:r>
            <a:endParaRPr lang="en-US" altLang="zh-CN" sz="60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C6C683-9755-DA1A-49A7-C17C2E13E1B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1" b="3231"/>
          <a:stretch/>
        </p:blipFill>
        <p:spPr>
          <a:xfrm>
            <a:off x="5085707" y="271623"/>
            <a:ext cx="6750977" cy="63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7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55B3F28B-7789-4F47-B03F-C383EA729C15}"/>
              </a:ext>
            </a:extLst>
          </p:cNvPr>
          <p:cNvSpPr/>
          <p:nvPr/>
        </p:nvSpPr>
        <p:spPr>
          <a:xfrm>
            <a:off x="128" y="96"/>
            <a:ext cx="12191936" cy="6857936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lumMod val="95000"/>
                <a:lumOff val="5000"/>
                <a:alpha val="1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3" name="矩形: 圆角 18"/>
          <p:cNvSpPr/>
          <p:nvPr/>
        </p:nvSpPr>
        <p:spPr>
          <a:xfrm>
            <a:off x="96" y="96"/>
            <a:ext cx="12191936" cy="6857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alpha val="15000"/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12F2D864-FCB2-04B4-396C-15F7FEABE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9565"/>
            <a:ext cx="5193665" cy="1444625"/>
          </a:xfrm>
          <a:prstGeom prst="rect">
            <a:avLst/>
          </a:prstGeom>
        </p:spPr>
      </p:pic>
      <p:pic>
        <p:nvPicPr>
          <p:cNvPr id="4" name="图片 3" descr="理工剪影蓝色">
            <a:extLst>
              <a:ext uri="{FF2B5EF4-FFF2-40B4-BE49-F238E27FC236}">
                <a16:creationId xmlns:a16="http://schemas.microsoft.com/office/drawing/2014/main" id="{165F2AB9-B132-49B1-55DB-8AEE0EABF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665" y="5409565"/>
            <a:ext cx="5193665" cy="1444625"/>
          </a:xfrm>
          <a:prstGeom prst="rect">
            <a:avLst/>
          </a:prstGeom>
        </p:spPr>
      </p:pic>
      <p:pic>
        <p:nvPicPr>
          <p:cNvPr id="6" name="图片 5" descr="理工剪影蓝色">
            <a:extLst>
              <a:ext uri="{FF2B5EF4-FFF2-40B4-BE49-F238E27FC236}">
                <a16:creationId xmlns:a16="http://schemas.microsoft.com/office/drawing/2014/main" id="{7BB1AAB3-99A4-4485-6730-8A9A1859160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5191"/>
          <a:stretch>
            <a:fillRect/>
          </a:stretch>
        </p:blipFill>
        <p:spPr>
          <a:xfrm>
            <a:off x="10387330" y="5409565"/>
            <a:ext cx="1807845" cy="1444625"/>
          </a:xfrm>
          <a:prstGeom prst="rect">
            <a:avLst/>
          </a:prstGeom>
        </p:spPr>
      </p:pic>
      <p:sp>
        <p:nvSpPr>
          <p:cNvPr id="148" name="任意多边形: 形状 147">
            <a:extLst>
              <a:ext uri="{FF2B5EF4-FFF2-40B4-BE49-F238E27FC236}">
                <a16:creationId xmlns:a16="http://schemas.microsoft.com/office/drawing/2014/main" id="{6852978C-E8BB-44F5-A657-5A58F9AC8ADF}"/>
              </a:ext>
            </a:extLst>
          </p:cNvPr>
          <p:cNvSpPr/>
          <p:nvPr/>
        </p:nvSpPr>
        <p:spPr>
          <a:xfrm>
            <a:off x="11165984" y="334354"/>
            <a:ext cx="699042" cy="932560"/>
          </a:xfrm>
          <a:custGeom>
            <a:avLst/>
            <a:gdLst>
              <a:gd name="connsiteX0" fmla="*/ 1043250 w 1088970"/>
              <a:gd name="connsiteY0" fmla="*/ 1361304 h 1452744"/>
              <a:gd name="connsiteX1" fmla="*/ 1088970 w 1088970"/>
              <a:gd name="connsiteY1" fmla="*/ 1407024 h 1452744"/>
              <a:gd name="connsiteX2" fmla="*/ 1043250 w 1088970"/>
              <a:gd name="connsiteY2" fmla="*/ 1452744 h 1452744"/>
              <a:gd name="connsiteX3" fmla="*/ 997530 w 1088970"/>
              <a:gd name="connsiteY3" fmla="*/ 1407024 h 1452744"/>
              <a:gd name="connsiteX4" fmla="*/ 1043250 w 1088970"/>
              <a:gd name="connsiteY4" fmla="*/ 1361304 h 1452744"/>
              <a:gd name="connsiteX5" fmla="*/ 876995 w 1088970"/>
              <a:gd name="connsiteY5" fmla="*/ 1361304 h 1452744"/>
              <a:gd name="connsiteX6" fmla="*/ 922715 w 1088970"/>
              <a:gd name="connsiteY6" fmla="*/ 1407024 h 1452744"/>
              <a:gd name="connsiteX7" fmla="*/ 876995 w 1088970"/>
              <a:gd name="connsiteY7" fmla="*/ 1452744 h 1452744"/>
              <a:gd name="connsiteX8" fmla="*/ 831275 w 1088970"/>
              <a:gd name="connsiteY8" fmla="*/ 1407024 h 1452744"/>
              <a:gd name="connsiteX9" fmla="*/ 876995 w 1088970"/>
              <a:gd name="connsiteY9" fmla="*/ 1361304 h 1452744"/>
              <a:gd name="connsiteX10" fmla="*/ 710740 w 1088970"/>
              <a:gd name="connsiteY10" fmla="*/ 1361304 h 1452744"/>
              <a:gd name="connsiteX11" fmla="*/ 756460 w 1088970"/>
              <a:gd name="connsiteY11" fmla="*/ 1407024 h 1452744"/>
              <a:gd name="connsiteX12" fmla="*/ 710740 w 1088970"/>
              <a:gd name="connsiteY12" fmla="*/ 1452744 h 1452744"/>
              <a:gd name="connsiteX13" fmla="*/ 665020 w 1088970"/>
              <a:gd name="connsiteY13" fmla="*/ 1407024 h 1452744"/>
              <a:gd name="connsiteX14" fmla="*/ 710740 w 1088970"/>
              <a:gd name="connsiteY14" fmla="*/ 1361304 h 1452744"/>
              <a:gd name="connsiteX15" fmla="*/ 544485 w 1088970"/>
              <a:gd name="connsiteY15" fmla="*/ 1361304 h 1452744"/>
              <a:gd name="connsiteX16" fmla="*/ 590205 w 1088970"/>
              <a:gd name="connsiteY16" fmla="*/ 1407024 h 1452744"/>
              <a:gd name="connsiteX17" fmla="*/ 544485 w 1088970"/>
              <a:gd name="connsiteY17" fmla="*/ 1452744 h 1452744"/>
              <a:gd name="connsiteX18" fmla="*/ 498765 w 1088970"/>
              <a:gd name="connsiteY18" fmla="*/ 1407024 h 1452744"/>
              <a:gd name="connsiteX19" fmla="*/ 544485 w 1088970"/>
              <a:gd name="connsiteY19" fmla="*/ 1361304 h 1452744"/>
              <a:gd name="connsiteX20" fmla="*/ 378230 w 1088970"/>
              <a:gd name="connsiteY20" fmla="*/ 1361304 h 1452744"/>
              <a:gd name="connsiteX21" fmla="*/ 423950 w 1088970"/>
              <a:gd name="connsiteY21" fmla="*/ 1407024 h 1452744"/>
              <a:gd name="connsiteX22" fmla="*/ 378230 w 1088970"/>
              <a:gd name="connsiteY22" fmla="*/ 1452744 h 1452744"/>
              <a:gd name="connsiteX23" fmla="*/ 332510 w 1088970"/>
              <a:gd name="connsiteY23" fmla="*/ 1407024 h 1452744"/>
              <a:gd name="connsiteX24" fmla="*/ 378230 w 1088970"/>
              <a:gd name="connsiteY24" fmla="*/ 1361304 h 1452744"/>
              <a:gd name="connsiteX25" fmla="*/ 211975 w 1088970"/>
              <a:gd name="connsiteY25" fmla="*/ 1361304 h 1452744"/>
              <a:gd name="connsiteX26" fmla="*/ 257695 w 1088970"/>
              <a:gd name="connsiteY26" fmla="*/ 1407024 h 1452744"/>
              <a:gd name="connsiteX27" fmla="*/ 211975 w 1088970"/>
              <a:gd name="connsiteY27" fmla="*/ 1452744 h 1452744"/>
              <a:gd name="connsiteX28" fmla="*/ 166255 w 1088970"/>
              <a:gd name="connsiteY28" fmla="*/ 1407024 h 1452744"/>
              <a:gd name="connsiteX29" fmla="*/ 211975 w 1088970"/>
              <a:gd name="connsiteY29" fmla="*/ 1361304 h 1452744"/>
              <a:gd name="connsiteX30" fmla="*/ 45720 w 1088970"/>
              <a:gd name="connsiteY30" fmla="*/ 1361304 h 1452744"/>
              <a:gd name="connsiteX31" fmla="*/ 91440 w 1088970"/>
              <a:gd name="connsiteY31" fmla="*/ 1407024 h 1452744"/>
              <a:gd name="connsiteX32" fmla="*/ 45720 w 1088970"/>
              <a:gd name="connsiteY32" fmla="*/ 1452744 h 1452744"/>
              <a:gd name="connsiteX33" fmla="*/ 0 w 1088970"/>
              <a:gd name="connsiteY33" fmla="*/ 1407024 h 1452744"/>
              <a:gd name="connsiteX34" fmla="*/ 45720 w 1088970"/>
              <a:gd name="connsiteY34" fmla="*/ 1361304 h 1452744"/>
              <a:gd name="connsiteX35" fmla="*/ 1043250 w 1088970"/>
              <a:gd name="connsiteY35" fmla="*/ 1210048 h 1452744"/>
              <a:gd name="connsiteX36" fmla="*/ 1088970 w 1088970"/>
              <a:gd name="connsiteY36" fmla="*/ 1255768 h 1452744"/>
              <a:gd name="connsiteX37" fmla="*/ 1043250 w 1088970"/>
              <a:gd name="connsiteY37" fmla="*/ 1301488 h 1452744"/>
              <a:gd name="connsiteX38" fmla="*/ 997530 w 1088970"/>
              <a:gd name="connsiteY38" fmla="*/ 1255768 h 1452744"/>
              <a:gd name="connsiteX39" fmla="*/ 1043250 w 1088970"/>
              <a:gd name="connsiteY39" fmla="*/ 1210048 h 1452744"/>
              <a:gd name="connsiteX40" fmla="*/ 876995 w 1088970"/>
              <a:gd name="connsiteY40" fmla="*/ 1210048 h 1452744"/>
              <a:gd name="connsiteX41" fmla="*/ 922715 w 1088970"/>
              <a:gd name="connsiteY41" fmla="*/ 1255768 h 1452744"/>
              <a:gd name="connsiteX42" fmla="*/ 876995 w 1088970"/>
              <a:gd name="connsiteY42" fmla="*/ 1301488 h 1452744"/>
              <a:gd name="connsiteX43" fmla="*/ 831275 w 1088970"/>
              <a:gd name="connsiteY43" fmla="*/ 1255768 h 1452744"/>
              <a:gd name="connsiteX44" fmla="*/ 876995 w 1088970"/>
              <a:gd name="connsiteY44" fmla="*/ 1210048 h 1452744"/>
              <a:gd name="connsiteX45" fmla="*/ 710740 w 1088970"/>
              <a:gd name="connsiteY45" fmla="*/ 1210048 h 1452744"/>
              <a:gd name="connsiteX46" fmla="*/ 756460 w 1088970"/>
              <a:gd name="connsiteY46" fmla="*/ 1255768 h 1452744"/>
              <a:gd name="connsiteX47" fmla="*/ 710740 w 1088970"/>
              <a:gd name="connsiteY47" fmla="*/ 1301488 h 1452744"/>
              <a:gd name="connsiteX48" fmla="*/ 665020 w 1088970"/>
              <a:gd name="connsiteY48" fmla="*/ 1255768 h 1452744"/>
              <a:gd name="connsiteX49" fmla="*/ 710740 w 1088970"/>
              <a:gd name="connsiteY49" fmla="*/ 1210048 h 1452744"/>
              <a:gd name="connsiteX50" fmla="*/ 544485 w 1088970"/>
              <a:gd name="connsiteY50" fmla="*/ 1210048 h 1452744"/>
              <a:gd name="connsiteX51" fmla="*/ 590205 w 1088970"/>
              <a:gd name="connsiteY51" fmla="*/ 1255768 h 1452744"/>
              <a:gd name="connsiteX52" fmla="*/ 544485 w 1088970"/>
              <a:gd name="connsiteY52" fmla="*/ 1301488 h 1452744"/>
              <a:gd name="connsiteX53" fmla="*/ 498765 w 1088970"/>
              <a:gd name="connsiteY53" fmla="*/ 1255768 h 1452744"/>
              <a:gd name="connsiteX54" fmla="*/ 544485 w 1088970"/>
              <a:gd name="connsiteY54" fmla="*/ 1210048 h 1452744"/>
              <a:gd name="connsiteX55" fmla="*/ 378230 w 1088970"/>
              <a:gd name="connsiteY55" fmla="*/ 1210048 h 1452744"/>
              <a:gd name="connsiteX56" fmla="*/ 423950 w 1088970"/>
              <a:gd name="connsiteY56" fmla="*/ 1255768 h 1452744"/>
              <a:gd name="connsiteX57" fmla="*/ 378230 w 1088970"/>
              <a:gd name="connsiteY57" fmla="*/ 1301488 h 1452744"/>
              <a:gd name="connsiteX58" fmla="*/ 332510 w 1088970"/>
              <a:gd name="connsiteY58" fmla="*/ 1255768 h 1452744"/>
              <a:gd name="connsiteX59" fmla="*/ 378230 w 1088970"/>
              <a:gd name="connsiteY59" fmla="*/ 1210048 h 1452744"/>
              <a:gd name="connsiteX60" fmla="*/ 211975 w 1088970"/>
              <a:gd name="connsiteY60" fmla="*/ 1210048 h 1452744"/>
              <a:gd name="connsiteX61" fmla="*/ 257695 w 1088970"/>
              <a:gd name="connsiteY61" fmla="*/ 1255768 h 1452744"/>
              <a:gd name="connsiteX62" fmla="*/ 211975 w 1088970"/>
              <a:gd name="connsiteY62" fmla="*/ 1301488 h 1452744"/>
              <a:gd name="connsiteX63" fmla="*/ 166255 w 1088970"/>
              <a:gd name="connsiteY63" fmla="*/ 1255768 h 1452744"/>
              <a:gd name="connsiteX64" fmla="*/ 211975 w 1088970"/>
              <a:gd name="connsiteY64" fmla="*/ 1210048 h 1452744"/>
              <a:gd name="connsiteX65" fmla="*/ 45720 w 1088970"/>
              <a:gd name="connsiteY65" fmla="*/ 1210048 h 1452744"/>
              <a:gd name="connsiteX66" fmla="*/ 91440 w 1088970"/>
              <a:gd name="connsiteY66" fmla="*/ 1255768 h 1452744"/>
              <a:gd name="connsiteX67" fmla="*/ 45720 w 1088970"/>
              <a:gd name="connsiteY67" fmla="*/ 1301488 h 1452744"/>
              <a:gd name="connsiteX68" fmla="*/ 0 w 1088970"/>
              <a:gd name="connsiteY68" fmla="*/ 1255768 h 1452744"/>
              <a:gd name="connsiteX69" fmla="*/ 45720 w 1088970"/>
              <a:gd name="connsiteY69" fmla="*/ 1210048 h 1452744"/>
              <a:gd name="connsiteX70" fmla="*/ 1043250 w 1088970"/>
              <a:gd name="connsiteY70" fmla="*/ 1058792 h 1452744"/>
              <a:gd name="connsiteX71" fmla="*/ 1088970 w 1088970"/>
              <a:gd name="connsiteY71" fmla="*/ 1104512 h 1452744"/>
              <a:gd name="connsiteX72" fmla="*/ 1043250 w 1088970"/>
              <a:gd name="connsiteY72" fmla="*/ 1150232 h 1452744"/>
              <a:gd name="connsiteX73" fmla="*/ 997530 w 1088970"/>
              <a:gd name="connsiteY73" fmla="*/ 1104512 h 1452744"/>
              <a:gd name="connsiteX74" fmla="*/ 1043250 w 1088970"/>
              <a:gd name="connsiteY74" fmla="*/ 1058792 h 1452744"/>
              <a:gd name="connsiteX75" fmla="*/ 876995 w 1088970"/>
              <a:gd name="connsiteY75" fmla="*/ 1058792 h 1452744"/>
              <a:gd name="connsiteX76" fmla="*/ 922715 w 1088970"/>
              <a:gd name="connsiteY76" fmla="*/ 1104512 h 1452744"/>
              <a:gd name="connsiteX77" fmla="*/ 876995 w 1088970"/>
              <a:gd name="connsiteY77" fmla="*/ 1150232 h 1452744"/>
              <a:gd name="connsiteX78" fmla="*/ 831275 w 1088970"/>
              <a:gd name="connsiteY78" fmla="*/ 1104512 h 1452744"/>
              <a:gd name="connsiteX79" fmla="*/ 876995 w 1088970"/>
              <a:gd name="connsiteY79" fmla="*/ 1058792 h 1452744"/>
              <a:gd name="connsiteX80" fmla="*/ 710740 w 1088970"/>
              <a:gd name="connsiteY80" fmla="*/ 1058792 h 1452744"/>
              <a:gd name="connsiteX81" fmla="*/ 756460 w 1088970"/>
              <a:gd name="connsiteY81" fmla="*/ 1104512 h 1452744"/>
              <a:gd name="connsiteX82" fmla="*/ 710740 w 1088970"/>
              <a:gd name="connsiteY82" fmla="*/ 1150232 h 1452744"/>
              <a:gd name="connsiteX83" fmla="*/ 665020 w 1088970"/>
              <a:gd name="connsiteY83" fmla="*/ 1104512 h 1452744"/>
              <a:gd name="connsiteX84" fmla="*/ 710740 w 1088970"/>
              <a:gd name="connsiteY84" fmla="*/ 1058792 h 1452744"/>
              <a:gd name="connsiteX85" fmla="*/ 544485 w 1088970"/>
              <a:gd name="connsiteY85" fmla="*/ 1058792 h 1452744"/>
              <a:gd name="connsiteX86" fmla="*/ 590205 w 1088970"/>
              <a:gd name="connsiteY86" fmla="*/ 1104512 h 1452744"/>
              <a:gd name="connsiteX87" fmla="*/ 544485 w 1088970"/>
              <a:gd name="connsiteY87" fmla="*/ 1150232 h 1452744"/>
              <a:gd name="connsiteX88" fmla="*/ 498765 w 1088970"/>
              <a:gd name="connsiteY88" fmla="*/ 1104512 h 1452744"/>
              <a:gd name="connsiteX89" fmla="*/ 544485 w 1088970"/>
              <a:gd name="connsiteY89" fmla="*/ 1058792 h 1452744"/>
              <a:gd name="connsiteX90" fmla="*/ 378230 w 1088970"/>
              <a:gd name="connsiteY90" fmla="*/ 1058792 h 1452744"/>
              <a:gd name="connsiteX91" fmla="*/ 423950 w 1088970"/>
              <a:gd name="connsiteY91" fmla="*/ 1104512 h 1452744"/>
              <a:gd name="connsiteX92" fmla="*/ 378230 w 1088970"/>
              <a:gd name="connsiteY92" fmla="*/ 1150232 h 1452744"/>
              <a:gd name="connsiteX93" fmla="*/ 332510 w 1088970"/>
              <a:gd name="connsiteY93" fmla="*/ 1104512 h 1452744"/>
              <a:gd name="connsiteX94" fmla="*/ 378230 w 1088970"/>
              <a:gd name="connsiteY94" fmla="*/ 1058792 h 1452744"/>
              <a:gd name="connsiteX95" fmla="*/ 211975 w 1088970"/>
              <a:gd name="connsiteY95" fmla="*/ 1058792 h 1452744"/>
              <a:gd name="connsiteX96" fmla="*/ 257695 w 1088970"/>
              <a:gd name="connsiteY96" fmla="*/ 1104512 h 1452744"/>
              <a:gd name="connsiteX97" fmla="*/ 211975 w 1088970"/>
              <a:gd name="connsiteY97" fmla="*/ 1150232 h 1452744"/>
              <a:gd name="connsiteX98" fmla="*/ 166255 w 1088970"/>
              <a:gd name="connsiteY98" fmla="*/ 1104512 h 1452744"/>
              <a:gd name="connsiteX99" fmla="*/ 211975 w 1088970"/>
              <a:gd name="connsiteY99" fmla="*/ 1058792 h 1452744"/>
              <a:gd name="connsiteX100" fmla="*/ 45720 w 1088970"/>
              <a:gd name="connsiteY100" fmla="*/ 1058792 h 1452744"/>
              <a:gd name="connsiteX101" fmla="*/ 91440 w 1088970"/>
              <a:gd name="connsiteY101" fmla="*/ 1104512 h 1452744"/>
              <a:gd name="connsiteX102" fmla="*/ 45720 w 1088970"/>
              <a:gd name="connsiteY102" fmla="*/ 1150232 h 1452744"/>
              <a:gd name="connsiteX103" fmla="*/ 0 w 1088970"/>
              <a:gd name="connsiteY103" fmla="*/ 1104512 h 1452744"/>
              <a:gd name="connsiteX104" fmla="*/ 45720 w 1088970"/>
              <a:gd name="connsiteY104" fmla="*/ 1058792 h 1452744"/>
              <a:gd name="connsiteX105" fmla="*/ 1043250 w 1088970"/>
              <a:gd name="connsiteY105" fmla="*/ 907536 h 1452744"/>
              <a:gd name="connsiteX106" fmla="*/ 1088970 w 1088970"/>
              <a:gd name="connsiteY106" fmla="*/ 953256 h 1452744"/>
              <a:gd name="connsiteX107" fmla="*/ 1043250 w 1088970"/>
              <a:gd name="connsiteY107" fmla="*/ 998976 h 1452744"/>
              <a:gd name="connsiteX108" fmla="*/ 997530 w 1088970"/>
              <a:gd name="connsiteY108" fmla="*/ 953256 h 1452744"/>
              <a:gd name="connsiteX109" fmla="*/ 1043250 w 1088970"/>
              <a:gd name="connsiteY109" fmla="*/ 907536 h 1452744"/>
              <a:gd name="connsiteX110" fmla="*/ 876995 w 1088970"/>
              <a:gd name="connsiteY110" fmla="*/ 907536 h 1452744"/>
              <a:gd name="connsiteX111" fmla="*/ 922715 w 1088970"/>
              <a:gd name="connsiteY111" fmla="*/ 953256 h 1452744"/>
              <a:gd name="connsiteX112" fmla="*/ 876995 w 1088970"/>
              <a:gd name="connsiteY112" fmla="*/ 998976 h 1452744"/>
              <a:gd name="connsiteX113" fmla="*/ 831275 w 1088970"/>
              <a:gd name="connsiteY113" fmla="*/ 953256 h 1452744"/>
              <a:gd name="connsiteX114" fmla="*/ 876995 w 1088970"/>
              <a:gd name="connsiteY114" fmla="*/ 907536 h 1452744"/>
              <a:gd name="connsiteX115" fmla="*/ 710740 w 1088970"/>
              <a:gd name="connsiteY115" fmla="*/ 907536 h 1452744"/>
              <a:gd name="connsiteX116" fmla="*/ 756460 w 1088970"/>
              <a:gd name="connsiteY116" fmla="*/ 953256 h 1452744"/>
              <a:gd name="connsiteX117" fmla="*/ 710740 w 1088970"/>
              <a:gd name="connsiteY117" fmla="*/ 998976 h 1452744"/>
              <a:gd name="connsiteX118" fmla="*/ 665020 w 1088970"/>
              <a:gd name="connsiteY118" fmla="*/ 953256 h 1452744"/>
              <a:gd name="connsiteX119" fmla="*/ 710740 w 1088970"/>
              <a:gd name="connsiteY119" fmla="*/ 907536 h 1452744"/>
              <a:gd name="connsiteX120" fmla="*/ 544485 w 1088970"/>
              <a:gd name="connsiteY120" fmla="*/ 907536 h 1452744"/>
              <a:gd name="connsiteX121" fmla="*/ 590205 w 1088970"/>
              <a:gd name="connsiteY121" fmla="*/ 953256 h 1452744"/>
              <a:gd name="connsiteX122" fmla="*/ 544485 w 1088970"/>
              <a:gd name="connsiteY122" fmla="*/ 998976 h 1452744"/>
              <a:gd name="connsiteX123" fmla="*/ 498765 w 1088970"/>
              <a:gd name="connsiteY123" fmla="*/ 953256 h 1452744"/>
              <a:gd name="connsiteX124" fmla="*/ 544485 w 1088970"/>
              <a:gd name="connsiteY124" fmla="*/ 907536 h 1452744"/>
              <a:gd name="connsiteX125" fmla="*/ 378230 w 1088970"/>
              <a:gd name="connsiteY125" fmla="*/ 907536 h 1452744"/>
              <a:gd name="connsiteX126" fmla="*/ 423950 w 1088970"/>
              <a:gd name="connsiteY126" fmla="*/ 953256 h 1452744"/>
              <a:gd name="connsiteX127" fmla="*/ 378230 w 1088970"/>
              <a:gd name="connsiteY127" fmla="*/ 998976 h 1452744"/>
              <a:gd name="connsiteX128" fmla="*/ 332510 w 1088970"/>
              <a:gd name="connsiteY128" fmla="*/ 953256 h 1452744"/>
              <a:gd name="connsiteX129" fmla="*/ 378230 w 1088970"/>
              <a:gd name="connsiteY129" fmla="*/ 907536 h 1452744"/>
              <a:gd name="connsiteX130" fmla="*/ 211975 w 1088970"/>
              <a:gd name="connsiteY130" fmla="*/ 907536 h 1452744"/>
              <a:gd name="connsiteX131" fmla="*/ 257695 w 1088970"/>
              <a:gd name="connsiteY131" fmla="*/ 953256 h 1452744"/>
              <a:gd name="connsiteX132" fmla="*/ 211975 w 1088970"/>
              <a:gd name="connsiteY132" fmla="*/ 998976 h 1452744"/>
              <a:gd name="connsiteX133" fmla="*/ 166255 w 1088970"/>
              <a:gd name="connsiteY133" fmla="*/ 953256 h 1452744"/>
              <a:gd name="connsiteX134" fmla="*/ 211975 w 1088970"/>
              <a:gd name="connsiteY134" fmla="*/ 907536 h 1452744"/>
              <a:gd name="connsiteX135" fmla="*/ 45720 w 1088970"/>
              <a:gd name="connsiteY135" fmla="*/ 907536 h 1452744"/>
              <a:gd name="connsiteX136" fmla="*/ 91440 w 1088970"/>
              <a:gd name="connsiteY136" fmla="*/ 953256 h 1452744"/>
              <a:gd name="connsiteX137" fmla="*/ 45720 w 1088970"/>
              <a:gd name="connsiteY137" fmla="*/ 998976 h 1452744"/>
              <a:gd name="connsiteX138" fmla="*/ 0 w 1088970"/>
              <a:gd name="connsiteY138" fmla="*/ 953256 h 1452744"/>
              <a:gd name="connsiteX139" fmla="*/ 45720 w 1088970"/>
              <a:gd name="connsiteY139" fmla="*/ 907536 h 1452744"/>
              <a:gd name="connsiteX140" fmla="*/ 1043250 w 1088970"/>
              <a:gd name="connsiteY140" fmla="*/ 756280 h 1452744"/>
              <a:gd name="connsiteX141" fmla="*/ 1088970 w 1088970"/>
              <a:gd name="connsiteY141" fmla="*/ 802000 h 1452744"/>
              <a:gd name="connsiteX142" fmla="*/ 1043250 w 1088970"/>
              <a:gd name="connsiteY142" fmla="*/ 847720 h 1452744"/>
              <a:gd name="connsiteX143" fmla="*/ 997530 w 1088970"/>
              <a:gd name="connsiteY143" fmla="*/ 802000 h 1452744"/>
              <a:gd name="connsiteX144" fmla="*/ 1043250 w 1088970"/>
              <a:gd name="connsiteY144" fmla="*/ 756280 h 1452744"/>
              <a:gd name="connsiteX145" fmla="*/ 876995 w 1088970"/>
              <a:gd name="connsiteY145" fmla="*/ 756280 h 1452744"/>
              <a:gd name="connsiteX146" fmla="*/ 922715 w 1088970"/>
              <a:gd name="connsiteY146" fmla="*/ 802000 h 1452744"/>
              <a:gd name="connsiteX147" fmla="*/ 876995 w 1088970"/>
              <a:gd name="connsiteY147" fmla="*/ 847720 h 1452744"/>
              <a:gd name="connsiteX148" fmla="*/ 831275 w 1088970"/>
              <a:gd name="connsiteY148" fmla="*/ 802000 h 1452744"/>
              <a:gd name="connsiteX149" fmla="*/ 876995 w 1088970"/>
              <a:gd name="connsiteY149" fmla="*/ 756280 h 1452744"/>
              <a:gd name="connsiteX150" fmla="*/ 710740 w 1088970"/>
              <a:gd name="connsiteY150" fmla="*/ 756280 h 1452744"/>
              <a:gd name="connsiteX151" fmla="*/ 756460 w 1088970"/>
              <a:gd name="connsiteY151" fmla="*/ 802000 h 1452744"/>
              <a:gd name="connsiteX152" fmla="*/ 710740 w 1088970"/>
              <a:gd name="connsiteY152" fmla="*/ 847720 h 1452744"/>
              <a:gd name="connsiteX153" fmla="*/ 665020 w 1088970"/>
              <a:gd name="connsiteY153" fmla="*/ 802000 h 1452744"/>
              <a:gd name="connsiteX154" fmla="*/ 710740 w 1088970"/>
              <a:gd name="connsiteY154" fmla="*/ 756280 h 1452744"/>
              <a:gd name="connsiteX155" fmla="*/ 544485 w 1088970"/>
              <a:gd name="connsiteY155" fmla="*/ 756280 h 1452744"/>
              <a:gd name="connsiteX156" fmla="*/ 590205 w 1088970"/>
              <a:gd name="connsiteY156" fmla="*/ 802000 h 1452744"/>
              <a:gd name="connsiteX157" fmla="*/ 544485 w 1088970"/>
              <a:gd name="connsiteY157" fmla="*/ 847720 h 1452744"/>
              <a:gd name="connsiteX158" fmla="*/ 498765 w 1088970"/>
              <a:gd name="connsiteY158" fmla="*/ 802000 h 1452744"/>
              <a:gd name="connsiteX159" fmla="*/ 544485 w 1088970"/>
              <a:gd name="connsiteY159" fmla="*/ 756280 h 1452744"/>
              <a:gd name="connsiteX160" fmla="*/ 378230 w 1088970"/>
              <a:gd name="connsiteY160" fmla="*/ 756280 h 1452744"/>
              <a:gd name="connsiteX161" fmla="*/ 423950 w 1088970"/>
              <a:gd name="connsiteY161" fmla="*/ 802000 h 1452744"/>
              <a:gd name="connsiteX162" fmla="*/ 378230 w 1088970"/>
              <a:gd name="connsiteY162" fmla="*/ 847720 h 1452744"/>
              <a:gd name="connsiteX163" fmla="*/ 332510 w 1088970"/>
              <a:gd name="connsiteY163" fmla="*/ 802000 h 1452744"/>
              <a:gd name="connsiteX164" fmla="*/ 378230 w 1088970"/>
              <a:gd name="connsiteY164" fmla="*/ 756280 h 1452744"/>
              <a:gd name="connsiteX165" fmla="*/ 211975 w 1088970"/>
              <a:gd name="connsiteY165" fmla="*/ 756280 h 1452744"/>
              <a:gd name="connsiteX166" fmla="*/ 257695 w 1088970"/>
              <a:gd name="connsiteY166" fmla="*/ 802000 h 1452744"/>
              <a:gd name="connsiteX167" fmla="*/ 211975 w 1088970"/>
              <a:gd name="connsiteY167" fmla="*/ 847720 h 1452744"/>
              <a:gd name="connsiteX168" fmla="*/ 166255 w 1088970"/>
              <a:gd name="connsiteY168" fmla="*/ 802000 h 1452744"/>
              <a:gd name="connsiteX169" fmla="*/ 211975 w 1088970"/>
              <a:gd name="connsiteY169" fmla="*/ 756280 h 1452744"/>
              <a:gd name="connsiteX170" fmla="*/ 45720 w 1088970"/>
              <a:gd name="connsiteY170" fmla="*/ 756280 h 1452744"/>
              <a:gd name="connsiteX171" fmla="*/ 91440 w 1088970"/>
              <a:gd name="connsiteY171" fmla="*/ 802000 h 1452744"/>
              <a:gd name="connsiteX172" fmla="*/ 45720 w 1088970"/>
              <a:gd name="connsiteY172" fmla="*/ 847720 h 1452744"/>
              <a:gd name="connsiteX173" fmla="*/ 0 w 1088970"/>
              <a:gd name="connsiteY173" fmla="*/ 802000 h 1452744"/>
              <a:gd name="connsiteX174" fmla="*/ 45720 w 1088970"/>
              <a:gd name="connsiteY174" fmla="*/ 756280 h 1452744"/>
              <a:gd name="connsiteX175" fmla="*/ 1043250 w 1088970"/>
              <a:gd name="connsiteY175" fmla="*/ 605024 h 1452744"/>
              <a:gd name="connsiteX176" fmla="*/ 1088970 w 1088970"/>
              <a:gd name="connsiteY176" fmla="*/ 650744 h 1452744"/>
              <a:gd name="connsiteX177" fmla="*/ 1043250 w 1088970"/>
              <a:gd name="connsiteY177" fmla="*/ 696464 h 1452744"/>
              <a:gd name="connsiteX178" fmla="*/ 997530 w 1088970"/>
              <a:gd name="connsiteY178" fmla="*/ 650744 h 1452744"/>
              <a:gd name="connsiteX179" fmla="*/ 1043250 w 1088970"/>
              <a:gd name="connsiteY179" fmla="*/ 605024 h 1452744"/>
              <a:gd name="connsiteX180" fmla="*/ 876995 w 1088970"/>
              <a:gd name="connsiteY180" fmla="*/ 605024 h 1452744"/>
              <a:gd name="connsiteX181" fmla="*/ 922715 w 1088970"/>
              <a:gd name="connsiteY181" fmla="*/ 650744 h 1452744"/>
              <a:gd name="connsiteX182" fmla="*/ 876995 w 1088970"/>
              <a:gd name="connsiteY182" fmla="*/ 696464 h 1452744"/>
              <a:gd name="connsiteX183" fmla="*/ 831275 w 1088970"/>
              <a:gd name="connsiteY183" fmla="*/ 650744 h 1452744"/>
              <a:gd name="connsiteX184" fmla="*/ 876995 w 1088970"/>
              <a:gd name="connsiteY184" fmla="*/ 605024 h 1452744"/>
              <a:gd name="connsiteX185" fmla="*/ 710740 w 1088970"/>
              <a:gd name="connsiteY185" fmla="*/ 605024 h 1452744"/>
              <a:gd name="connsiteX186" fmla="*/ 756460 w 1088970"/>
              <a:gd name="connsiteY186" fmla="*/ 650744 h 1452744"/>
              <a:gd name="connsiteX187" fmla="*/ 710740 w 1088970"/>
              <a:gd name="connsiteY187" fmla="*/ 696464 h 1452744"/>
              <a:gd name="connsiteX188" fmla="*/ 665020 w 1088970"/>
              <a:gd name="connsiteY188" fmla="*/ 650744 h 1452744"/>
              <a:gd name="connsiteX189" fmla="*/ 710740 w 1088970"/>
              <a:gd name="connsiteY189" fmla="*/ 605024 h 1452744"/>
              <a:gd name="connsiteX190" fmla="*/ 544485 w 1088970"/>
              <a:gd name="connsiteY190" fmla="*/ 605024 h 1452744"/>
              <a:gd name="connsiteX191" fmla="*/ 590205 w 1088970"/>
              <a:gd name="connsiteY191" fmla="*/ 650744 h 1452744"/>
              <a:gd name="connsiteX192" fmla="*/ 544485 w 1088970"/>
              <a:gd name="connsiteY192" fmla="*/ 696464 h 1452744"/>
              <a:gd name="connsiteX193" fmla="*/ 498765 w 1088970"/>
              <a:gd name="connsiteY193" fmla="*/ 650744 h 1452744"/>
              <a:gd name="connsiteX194" fmla="*/ 544485 w 1088970"/>
              <a:gd name="connsiteY194" fmla="*/ 605024 h 1452744"/>
              <a:gd name="connsiteX195" fmla="*/ 378230 w 1088970"/>
              <a:gd name="connsiteY195" fmla="*/ 605024 h 1452744"/>
              <a:gd name="connsiteX196" fmla="*/ 423950 w 1088970"/>
              <a:gd name="connsiteY196" fmla="*/ 650744 h 1452744"/>
              <a:gd name="connsiteX197" fmla="*/ 378230 w 1088970"/>
              <a:gd name="connsiteY197" fmla="*/ 696464 h 1452744"/>
              <a:gd name="connsiteX198" fmla="*/ 332510 w 1088970"/>
              <a:gd name="connsiteY198" fmla="*/ 650744 h 1452744"/>
              <a:gd name="connsiteX199" fmla="*/ 378230 w 1088970"/>
              <a:gd name="connsiteY199" fmla="*/ 605024 h 1452744"/>
              <a:gd name="connsiteX200" fmla="*/ 211975 w 1088970"/>
              <a:gd name="connsiteY200" fmla="*/ 605024 h 1452744"/>
              <a:gd name="connsiteX201" fmla="*/ 257695 w 1088970"/>
              <a:gd name="connsiteY201" fmla="*/ 650744 h 1452744"/>
              <a:gd name="connsiteX202" fmla="*/ 211975 w 1088970"/>
              <a:gd name="connsiteY202" fmla="*/ 696464 h 1452744"/>
              <a:gd name="connsiteX203" fmla="*/ 166255 w 1088970"/>
              <a:gd name="connsiteY203" fmla="*/ 650744 h 1452744"/>
              <a:gd name="connsiteX204" fmla="*/ 211975 w 1088970"/>
              <a:gd name="connsiteY204" fmla="*/ 605024 h 1452744"/>
              <a:gd name="connsiteX205" fmla="*/ 45720 w 1088970"/>
              <a:gd name="connsiteY205" fmla="*/ 605024 h 1452744"/>
              <a:gd name="connsiteX206" fmla="*/ 91440 w 1088970"/>
              <a:gd name="connsiteY206" fmla="*/ 650744 h 1452744"/>
              <a:gd name="connsiteX207" fmla="*/ 45720 w 1088970"/>
              <a:gd name="connsiteY207" fmla="*/ 696464 h 1452744"/>
              <a:gd name="connsiteX208" fmla="*/ 0 w 1088970"/>
              <a:gd name="connsiteY208" fmla="*/ 650744 h 1452744"/>
              <a:gd name="connsiteX209" fmla="*/ 45720 w 1088970"/>
              <a:gd name="connsiteY209" fmla="*/ 605024 h 1452744"/>
              <a:gd name="connsiteX210" fmla="*/ 1043250 w 1088970"/>
              <a:gd name="connsiteY210" fmla="*/ 453768 h 1452744"/>
              <a:gd name="connsiteX211" fmla="*/ 1088970 w 1088970"/>
              <a:gd name="connsiteY211" fmla="*/ 499488 h 1452744"/>
              <a:gd name="connsiteX212" fmla="*/ 1043250 w 1088970"/>
              <a:gd name="connsiteY212" fmla="*/ 545208 h 1452744"/>
              <a:gd name="connsiteX213" fmla="*/ 997530 w 1088970"/>
              <a:gd name="connsiteY213" fmla="*/ 499488 h 1452744"/>
              <a:gd name="connsiteX214" fmla="*/ 1043250 w 1088970"/>
              <a:gd name="connsiteY214" fmla="*/ 453768 h 1452744"/>
              <a:gd name="connsiteX215" fmla="*/ 876995 w 1088970"/>
              <a:gd name="connsiteY215" fmla="*/ 453768 h 1452744"/>
              <a:gd name="connsiteX216" fmla="*/ 922715 w 1088970"/>
              <a:gd name="connsiteY216" fmla="*/ 499488 h 1452744"/>
              <a:gd name="connsiteX217" fmla="*/ 876995 w 1088970"/>
              <a:gd name="connsiteY217" fmla="*/ 545208 h 1452744"/>
              <a:gd name="connsiteX218" fmla="*/ 831275 w 1088970"/>
              <a:gd name="connsiteY218" fmla="*/ 499488 h 1452744"/>
              <a:gd name="connsiteX219" fmla="*/ 876995 w 1088970"/>
              <a:gd name="connsiteY219" fmla="*/ 453768 h 1452744"/>
              <a:gd name="connsiteX220" fmla="*/ 710740 w 1088970"/>
              <a:gd name="connsiteY220" fmla="*/ 453768 h 1452744"/>
              <a:gd name="connsiteX221" fmla="*/ 756460 w 1088970"/>
              <a:gd name="connsiteY221" fmla="*/ 499488 h 1452744"/>
              <a:gd name="connsiteX222" fmla="*/ 710740 w 1088970"/>
              <a:gd name="connsiteY222" fmla="*/ 545208 h 1452744"/>
              <a:gd name="connsiteX223" fmla="*/ 665020 w 1088970"/>
              <a:gd name="connsiteY223" fmla="*/ 499488 h 1452744"/>
              <a:gd name="connsiteX224" fmla="*/ 710740 w 1088970"/>
              <a:gd name="connsiteY224" fmla="*/ 453768 h 1452744"/>
              <a:gd name="connsiteX225" fmla="*/ 544485 w 1088970"/>
              <a:gd name="connsiteY225" fmla="*/ 453768 h 1452744"/>
              <a:gd name="connsiteX226" fmla="*/ 590205 w 1088970"/>
              <a:gd name="connsiteY226" fmla="*/ 499488 h 1452744"/>
              <a:gd name="connsiteX227" fmla="*/ 544485 w 1088970"/>
              <a:gd name="connsiteY227" fmla="*/ 545208 h 1452744"/>
              <a:gd name="connsiteX228" fmla="*/ 498765 w 1088970"/>
              <a:gd name="connsiteY228" fmla="*/ 499488 h 1452744"/>
              <a:gd name="connsiteX229" fmla="*/ 544485 w 1088970"/>
              <a:gd name="connsiteY229" fmla="*/ 453768 h 1452744"/>
              <a:gd name="connsiteX230" fmla="*/ 378230 w 1088970"/>
              <a:gd name="connsiteY230" fmla="*/ 453768 h 1452744"/>
              <a:gd name="connsiteX231" fmla="*/ 423950 w 1088970"/>
              <a:gd name="connsiteY231" fmla="*/ 499488 h 1452744"/>
              <a:gd name="connsiteX232" fmla="*/ 378230 w 1088970"/>
              <a:gd name="connsiteY232" fmla="*/ 545208 h 1452744"/>
              <a:gd name="connsiteX233" fmla="*/ 332510 w 1088970"/>
              <a:gd name="connsiteY233" fmla="*/ 499488 h 1452744"/>
              <a:gd name="connsiteX234" fmla="*/ 378230 w 1088970"/>
              <a:gd name="connsiteY234" fmla="*/ 453768 h 1452744"/>
              <a:gd name="connsiteX235" fmla="*/ 211975 w 1088970"/>
              <a:gd name="connsiteY235" fmla="*/ 453768 h 1452744"/>
              <a:gd name="connsiteX236" fmla="*/ 257695 w 1088970"/>
              <a:gd name="connsiteY236" fmla="*/ 499488 h 1452744"/>
              <a:gd name="connsiteX237" fmla="*/ 211975 w 1088970"/>
              <a:gd name="connsiteY237" fmla="*/ 545208 h 1452744"/>
              <a:gd name="connsiteX238" fmla="*/ 166255 w 1088970"/>
              <a:gd name="connsiteY238" fmla="*/ 499488 h 1452744"/>
              <a:gd name="connsiteX239" fmla="*/ 211975 w 1088970"/>
              <a:gd name="connsiteY239" fmla="*/ 453768 h 1452744"/>
              <a:gd name="connsiteX240" fmla="*/ 45720 w 1088970"/>
              <a:gd name="connsiteY240" fmla="*/ 453768 h 1452744"/>
              <a:gd name="connsiteX241" fmla="*/ 91440 w 1088970"/>
              <a:gd name="connsiteY241" fmla="*/ 499488 h 1452744"/>
              <a:gd name="connsiteX242" fmla="*/ 45720 w 1088970"/>
              <a:gd name="connsiteY242" fmla="*/ 545208 h 1452744"/>
              <a:gd name="connsiteX243" fmla="*/ 0 w 1088970"/>
              <a:gd name="connsiteY243" fmla="*/ 499488 h 1452744"/>
              <a:gd name="connsiteX244" fmla="*/ 45720 w 1088970"/>
              <a:gd name="connsiteY244" fmla="*/ 453768 h 1452744"/>
              <a:gd name="connsiteX245" fmla="*/ 1043250 w 1088970"/>
              <a:gd name="connsiteY245" fmla="*/ 302512 h 1452744"/>
              <a:gd name="connsiteX246" fmla="*/ 1088970 w 1088970"/>
              <a:gd name="connsiteY246" fmla="*/ 348232 h 1452744"/>
              <a:gd name="connsiteX247" fmla="*/ 1043250 w 1088970"/>
              <a:gd name="connsiteY247" fmla="*/ 393952 h 1452744"/>
              <a:gd name="connsiteX248" fmla="*/ 997530 w 1088970"/>
              <a:gd name="connsiteY248" fmla="*/ 348232 h 1452744"/>
              <a:gd name="connsiteX249" fmla="*/ 1043250 w 1088970"/>
              <a:gd name="connsiteY249" fmla="*/ 302512 h 1452744"/>
              <a:gd name="connsiteX250" fmla="*/ 876995 w 1088970"/>
              <a:gd name="connsiteY250" fmla="*/ 302512 h 1452744"/>
              <a:gd name="connsiteX251" fmla="*/ 922715 w 1088970"/>
              <a:gd name="connsiteY251" fmla="*/ 348232 h 1452744"/>
              <a:gd name="connsiteX252" fmla="*/ 876995 w 1088970"/>
              <a:gd name="connsiteY252" fmla="*/ 393952 h 1452744"/>
              <a:gd name="connsiteX253" fmla="*/ 831275 w 1088970"/>
              <a:gd name="connsiteY253" fmla="*/ 348232 h 1452744"/>
              <a:gd name="connsiteX254" fmla="*/ 876995 w 1088970"/>
              <a:gd name="connsiteY254" fmla="*/ 302512 h 1452744"/>
              <a:gd name="connsiteX255" fmla="*/ 710740 w 1088970"/>
              <a:gd name="connsiteY255" fmla="*/ 302512 h 1452744"/>
              <a:gd name="connsiteX256" fmla="*/ 756460 w 1088970"/>
              <a:gd name="connsiteY256" fmla="*/ 348232 h 1452744"/>
              <a:gd name="connsiteX257" fmla="*/ 710740 w 1088970"/>
              <a:gd name="connsiteY257" fmla="*/ 393952 h 1452744"/>
              <a:gd name="connsiteX258" fmla="*/ 665020 w 1088970"/>
              <a:gd name="connsiteY258" fmla="*/ 348232 h 1452744"/>
              <a:gd name="connsiteX259" fmla="*/ 710740 w 1088970"/>
              <a:gd name="connsiteY259" fmla="*/ 302512 h 1452744"/>
              <a:gd name="connsiteX260" fmla="*/ 544485 w 1088970"/>
              <a:gd name="connsiteY260" fmla="*/ 302512 h 1452744"/>
              <a:gd name="connsiteX261" fmla="*/ 590205 w 1088970"/>
              <a:gd name="connsiteY261" fmla="*/ 348232 h 1452744"/>
              <a:gd name="connsiteX262" fmla="*/ 544485 w 1088970"/>
              <a:gd name="connsiteY262" fmla="*/ 393952 h 1452744"/>
              <a:gd name="connsiteX263" fmla="*/ 498765 w 1088970"/>
              <a:gd name="connsiteY263" fmla="*/ 348232 h 1452744"/>
              <a:gd name="connsiteX264" fmla="*/ 544485 w 1088970"/>
              <a:gd name="connsiteY264" fmla="*/ 302512 h 1452744"/>
              <a:gd name="connsiteX265" fmla="*/ 378230 w 1088970"/>
              <a:gd name="connsiteY265" fmla="*/ 302512 h 1452744"/>
              <a:gd name="connsiteX266" fmla="*/ 423950 w 1088970"/>
              <a:gd name="connsiteY266" fmla="*/ 348232 h 1452744"/>
              <a:gd name="connsiteX267" fmla="*/ 378230 w 1088970"/>
              <a:gd name="connsiteY267" fmla="*/ 393952 h 1452744"/>
              <a:gd name="connsiteX268" fmla="*/ 332510 w 1088970"/>
              <a:gd name="connsiteY268" fmla="*/ 348232 h 1452744"/>
              <a:gd name="connsiteX269" fmla="*/ 378230 w 1088970"/>
              <a:gd name="connsiteY269" fmla="*/ 302512 h 1452744"/>
              <a:gd name="connsiteX270" fmla="*/ 211975 w 1088970"/>
              <a:gd name="connsiteY270" fmla="*/ 302512 h 1452744"/>
              <a:gd name="connsiteX271" fmla="*/ 257695 w 1088970"/>
              <a:gd name="connsiteY271" fmla="*/ 348232 h 1452744"/>
              <a:gd name="connsiteX272" fmla="*/ 211975 w 1088970"/>
              <a:gd name="connsiteY272" fmla="*/ 393952 h 1452744"/>
              <a:gd name="connsiteX273" fmla="*/ 166255 w 1088970"/>
              <a:gd name="connsiteY273" fmla="*/ 348232 h 1452744"/>
              <a:gd name="connsiteX274" fmla="*/ 211975 w 1088970"/>
              <a:gd name="connsiteY274" fmla="*/ 302512 h 1452744"/>
              <a:gd name="connsiteX275" fmla="*/ 45720 w 1088970"/>
              <a:gd name="connsiteY275" fmla="*/ 302512 h 1452744"/>
              <a:gd name="connsiteX276" fmla="*/ 91440 w 1088970"/>
              <a:gd name="connsiteY276" fmla="*/ 348232 h 1452744"/>
              <a:gd name="connsiteX277" fmla="*/ 45720 w 1088970"/>
              <a:gd name="connsiteY277" fmla="*/ 393952 h 1452744"/>
              <a:gd name="connsiteX278" fmla="*/ 0 w 1088970"/>
              <a:gd name="connsiteY278" fmla="*/ 348232 h 1452744"/>
              <a:gd name="connsiteX279" fmla="*/ 45720 w 1088970"/>
              <a:gd name="connsiteY279" fmla="*/ 302512 h 1452744"/>
              <a:gd name="connsiteX280" fmla="*/ 1043250 w 1088970"/>
              <a:gd name="connsiteY280" fmla="*/ 151256 h 1452744"/>
              <a:gd name="connsiteX281" fmla="*/ 1088970 w 1088970"/>
              <a:gd name="connsiteY281" fmla="*/ 196976 h 1452744"/>
              <a:gd name="connsiteX282" fmla="*/ 1043250 w 1088970"/>
              <a:gd name="connsiteY282" fmla="*/ 242696 h 1452744"/>
              <a:gd name="connsiteX283" fmla="*/ 997530 w 1088970"/>
              <a:gd name="connsiteY283" fmla="*/ 196976 h 1452744"/>
              <a:gd name="connsiteX284" fmla="*/ 1043250 w 1088970"/>
              <a:gd name="connsiteY284" fmla="*/ 151256 h 1452744"/>
              <a:gd name="connsiteX285" fmla="*/ 876995 w 1088970"/>
              <a:gd name="connsiteY285" fmla="*/ 151256 h 1452744"/>
              <a:gd name="connsiteX286" fmla="*/ 922715 w 1088970"/>
              <a:gd name="connsiteY286" fmla="*/ 196976 h 1452744"/>
              <a:gd name="connsiteX287" fmla="*/ 876995 w 1088970"/>
              <a:gd name="connsiteY287" fmla="*/ 242696 h 1452744"/>
              <a:gd name="connsiteX288" fmla="*/ 831275 w 1088970"/>
              <a:gd name="connsiteY288" fmla="*/ 196976 h 1452744"/>
              <a:gd name="connsiteX289" fmla="*/ 876995 w 1088970"/>
              <a:gd name="connsiteY289" fmla="*/ 151256 h 1452744"/>
              <a:gd name="connsiteX290" fmla="*/ 710740 w 1088970"/>
              <a:gd name="connsiteY290" fmla="*/ 151256 h 1452744"/>
              <a:gd name="connsiteX291" fmla="*/ 756460 w 1088970"/>
              <a:gd name="connsiteY291" fmla="*/ 196976 h 1452744"/>
              <a:gd name="connsiteX292" fmla="*/ 710740 w 1088970"/>
              <a:gd name="connsiteY292" fmla="*/ 242696 h 1452744"/>
              <a:gd name="connsiteX293" fmla="*/ 665020 w 1088970"/>
              <a:gd name="connsiteY293" fmla="*/ 196976 h 1452744"/>
              <a:gd name="connsiteX294" fmla="*/ 710740 w 1088970"/>
              <a:gd name="connsiteY294" fmla="*/ 151256 h 1452744"/>
              <a:gd name="connsiteX295" fmla="*/ 544485 w 1088970"/>
              <a:gd name="connsiteY295" fmla="*/ 151256 h 1452744"/>
              <a:gd name="connsiteX296" fmla="*/ 590205 w 1088970"/>
              <a:gd name="connsiteY296" fmla="*/ 196976 h 1452744"/>
              <a:gd name="connsiteX297" fmla="*/ 544485 w 1088970"/>
              <a:gd name="connsiteY297" fmla="*/ 242696 h 1452744"/>
              <a:gd name="connsiteX298" fmla="*/ 498765 w 1088970"/>
              <a:gd name="connsiteY298" fmla="*/ 196976 h 1452744"/>
              <a:gd name="connsiteX299" fmla="*/ 544485 w 1088970"/>
              <a:gd name="connsiteY299" fmla="*/ 151256 h 1452744"/>
              <a:gd name="connsiteX300" fmla="*/ 378230 w 1088970"/>
              <a:gd name="connsiteY300" fmla="*/ 151256 h 1452744"/>
              <a:gd name="connsiteX301" fmla="*/ 423950 w 1088970"/>
              <a:gd name="connsiteY301" fmla="*/ 196976 h 1452744"/>
              <a:gd name="connsiteX302" fmla="*/ 378230 w 1088970"/>
              <a:gd name="connsiteY302" fmla="*/ 242696 h 1452744"/>
              <a:gd name="connsiteX303" fmla="*/ 332510 w 1088970"/>
              <a:gd name="connsiteY303" fmla="*/ 196976 h 1452744"/>
              <a:gd name="connsiteX304" fmla="*/ 378230 w 1088970"/>
              <a:gd name="connsiteY304" fmla="*/ 151256 h 1452744"/>
              <a:gd name="connsiteX305" fmla="*/ 211975 w 1088970"/>
              <a:gd name="connsiteY305" fmla="*/ 151256 h 1452744"/>
              <a:gd name="connsiteX306" fmla="*/ 257695 w 1088970"/>
              <a:gd name="connsiteY306" fmla="*/ 196976 h 1452744"/>
              <a:gd name="connsiteX307" fmla="*/ 211975 w 1088970"/>
              <a:gd name="connsiteY307" fmla="*/ 242696 h 1452744"/>
              <a:gd name="connsiteX308" fmla="*/ 166255 w 1088970"/>
              <a:gd name="connsiteY308" fmla="*/ 196976 h 1452744"/>
              <a:gd name="connsiteX309" fmla="*/ 211975 w 1088970"/>
              <a:gd name="connsiteY309" fmla="*/ 151256 h 1452744"/>
              <a:gd name="connsiteX310" fmla="*/ 45720 w 1088970"/>
              <a:gd name="connsiteY310" fmla="*/ 151256 h 1452744"/>
              <a:gd name="connsiteX311" fmla="*/ 91440 w 1088970"/>
              <a:gd name="connsiteY311" fmla="*/ 196976 h 1452744"/>
              <a:gd name="connsiteX312" fmla="*/ 45720 w 1088970"/>
              <a:gd name="connsiteY312" fmla="*/ 242696 h 1452744"/>
              <a:gd name="connsiteX313" fmla="*/ 0 w 1088970"/>
              <a:gd name="connsiteY313" fmla="*/ 196976 h 1452744"/>
              <a:gd name="connsiteX314" fmla="*/ 45720 w 1088970"/>
              <a:gd name="connsiteY314" fmla="*/ 151256 h 1452744"/>
              <a:gd name="connsiteX315" fmla="*/ 1043250 w 1088970"/>
              <a:gd name="connsiteY315" fmla="*/ 0 h 1452744"/>
              <a:gd name="connsiteX316" fmla="*/ 1088970 w 1088970"/>
              <a:gd name="connsiteY316" fmla="*/ 45720 h 1452744"/>
              <a:gd name="connsiteX317" fmla="*/ 1043250 w 1088970"/>
              <a:gd name="connsiteY317" fmla="*/ 91440 h 1452744"/>
              <a:gd name="connsiteX318" fmla="*/ 997530 w 1088970"/>
              <a:gd name="connsiteY318" fmla="*/ 45720 h 1452744"/>
              <a:gd name="connsiteX319" fmla="*/ 1043250 w 1088970"/>
              <a:gd name="connsiteY319" fmla="*/ 0 h 1452744"/>
              <a:gd name="connsiteX320" fmla="*/ 876995 w 1088970"/>
              <a:gd name="connsiteY320" fmla="*/ 0 h 1452744"/>
              <a:gd name="connsiteX321" fmla="*/ 922715 w 1088970"/>
              <a:gd name="connsiteY321" fmla="*/ 45720 h 1452744"/>
              <a:gd name="connsiteX322" fmla="*/ 876995 w 1088970"/>
              <a:gd name="connsiteY322" fmla="*/ 91440 h 1452744"/>
              <a:gd name="connsiteX323" fmla="*/ 831275 w 1088970"/>
              <a:gd name="connsiteY323" fmla="*/ 45720 h 1452744"/>
              <a:gd name="connsiteX324" fmla="*/ 876995 w 1088970"/>
              <a:gd name="connsiteY324" fmla="*/ 0 h 1452744"/>
              <a:gd name="connsiteX325" fmla="*/ 710740 w 1088970"/>
              <a:gd name="connsiteY325" fmla="*/ 0 h 1452744"/>
              <a:gd name="connsiteX326" fmla="*/ 756460 w 1088970"/>
              <a:gd name="connsiteY326" fmla="*/ 45720 h 1452744"/>
              <a:gd name="connsiteX327" fmla="*/ 710740 w 1088970"/>
              <a:gd name="connsiteY327" fmla="*/ 91440 h 1452744"/>
              <a:gd name="connsiteX328" fmla="*/ 665020 w 1088970"/>
              <a:gd name="connsiteY328" fmla="*/ 45720 h 1452744"/>
              <a:gd name="connsiteX329" fmla="*/ 710740 w 1088970"/>
              <a:gd name="connsiteY329" fmla="*/ 0 h 1452744"/>
              <a:gd name="connsiteX330" fmla="*/ 544485 w 1088970"/>
              <a:gd name="connsiteY330" fmla="*/ 0 h 1452744"/>
              <a:gd name="connsiteX331" fmla="*/ 590205 w 1088970"/>
              <a:gd name="connsiteY331" fmla="*/ 45720 h 1452744"/>
              <a:gd name="connsiteX332" fmla="*/ 544485 w 1088970"/>
              <a:gd name="connsiteY332" fmla="*/ 91440 h 1452744"/>
              <a:gd name="connsiteX333" fmla="*/ 498765 w 1088970"/>
              <a:gd name="connsiteY333" fmla="*/ 45720 h 1452744"/>
              <a:gd name="connsiteX334" fmla="*/ 544485 w 1088970"/>
              <a:gd name="connsiteY334" fmla="*/ 0 h 1452744"/>
              <a:gd name="connsiteX335" fmla="*/ 378230 w 1088970"/>
              <a:gd name="connsiteY335" fmla="*/ 0 h 1452744"/>
              <a:gd name="connsiteX336" fmla="*/ 423950 w 1088970"/>
              <a:gd name="connsiteY336" fmla="*/ 45720 h 1452744"/>
              <a:gd name="connsiteX337" fmla="*/ 378230 w 1088970"/>
              <a:gd name="connsiteY337" fmla="*/ 91440 h 1452744"/>
              <a:gd name="connsiteX338" fmla="*/ 332510 w 1088970"/>
              <a:gd name="connsiteY338" fmla="*/ 45720 h 1452744"/>
              <a:gd name="connsiteX339" fmla="*/ 378230 w 1088970"/>
              <a:gd name="connsiteY339" fmla="*/ 0 h 1452744"/>
              <a:gd name="connsiteX340" fmla="*/ 211975 w 1088970"/>
              <a:gd name="connsiteY340" fmla="*/ 0 h 1452744"/>
              <a:gd name="connsiteX341" fmla="*/ 257695 w 1088970"/>
              <a:gd name="connsiteY341" fmla="*/ 45720 h 1452744"/>
              <a:gd name="connsiteX342" fmla="*/ 211975 w 1088970"/>
              <a:gd name="connsiteY342" fmla="*/ 91440 h 1452744"/>
              <a:gd name="connsiteX343" fmla="*/ 166255 w 1088970"/>
              <a:gd name="connsiteY343" fmla="*/ 45720 h 1452744"/>
              <a:gd name="connsiteX344" fmla="*/ 211975 w 1088970"/>
              <a:gd name="connsiteY344" fmla="*/ 0 h 1452744"/>
              <a:gd name="connsiteX345" fmla="*/ 45720 w 1088970"/>
              <a:gd name="connsiteY345" fmla="*/ 0 h 1452744"/>
              <a:gd name="connsiteX346" fmla="*/ 91440 w 1088970"/>
              <a:gd name="connsiteY346" fmla="*/ 45720 h 1452744"/>
              <a:gd name="connsiteX347" fmla="*/ 45720 w 1088970"/>
              <a:gd name="connsiteY347" fmla="*/ 91440 h 1452744"/>
              <a:gd name="connsiteX348" fmla="*/ 0 w 1088970"/>
              <a:gd name="connsiteY348" fmla="*/ 45720 h 1452744"/>
              <a:gd name="connsiteX349" fmla="*/ 45720 w 1088970"/>
              <a:gd name="connsiteY349" fmla="*/ 0 h 1452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699042" h="932560">
                <a:moveTo>
                  <a:pt x="669693" y="873862"/>
                </a:moveTo>
                <a:cubicBezTo>
                  <a:pt x="685902" y="873862"/>
                  <a:pt x="699042" y="887002"/>
                  <a:pt x="699042" y="903211"/>
                </a:cubicBezTo>
                <a:cubicBezTo>
                  <a:pt x="699042" y="919420"/>
                  <a:pt x="685902" y="932560"/>
                  <a:pt x="669693" y="932560"/>
                </a:cubicBezTo>
                <a:cubicBezTo>
                  <a:pt x="653484" y="932560"/>
                  <a:pt x="640344" y="919420"/>
                  <a:pt x="640344" y="903211"/>
                </a:cubicBezTo>
                <a:cubicBezTo>
                  <a:pt x="640344" y="887002"/>
                  <a:pt x="653484" y="873862"/>
                  <a:pt x="669693" y="873862"/>
                </a:cubicBezTo>
                <a:close/>
                <a:moveTo>
                  <a:pt x="562969" y="873862"/>
                </a:moveTo>
                <a:cubicBezTo>
                  <a:pt x="579178" y="873862"/>
                  <a:pt x="592318" y="887002"/>
                  <a:pt x="592318" y="903211"/>
                </a:cubicBezTo>
                <a:cubicBezTo>
                  <a:pt x="592318" y="919420"/>
                  <a:pt x="579178" y="932560"/>
                  <a:pt x="562969" y="932560"/>
                </a:cubicBezTo>
                <a:cubicBezTo>
                  <a:pt x="546760" y="932560"/>
                  <a:pt x="533620" y="919420"/>
                  <a:pt x="533620" y="903211"/>
                </a:cubicBezTo>
                <a:cubicBezTo>
                  <a:pt x="533620" y="887002"/>
                  <a:pt x="546760" y="873862"/>
                  <a:pt x="562969" y="873862"/>
                </a:cubicBezTo>
                <a:close/>
                <a:moveTo>
                  <a:pt x="456245" y="873862"/>
                </a:moveTo>
                <a:cubicBezTo>
                  <a:pt x="472454" y="873862"/>
                  <a:pt x="485594" y="887002"/>
                  <a:pt x="485594" y="903211"/>
                </a:cubicBezTo>
                <a:cubicBezTo>
                  <a:pt x="485594" y="919420"/>
                  <a:pt x="472454" y="932560"/>
                  <a:pt x="456245" y="932560"/>
                </a:cubicBezTo>
                <a:cubicBezTo>
                  <a:pt x="440036" y="932560"/>
                  <a:pt x="426896" y="919420"/>
                  <a:pt x="426896" y="903211"/>
                </a:cubicBezTo>
                <a:cubicBezTo>
                  <a:pt x="426896" y="887002"/>
                  <a:pt x="440036" y="873862"/>
                  <a:pt x="456245" y="873862"/>
                </a:cubicBezTo>
                <a:close/>
                <a:moveTo>
                  <a:pt x="349521" y="873862"/>
                </a:moveTo>
                <a:cubicBezTo>
                  <a:pt x="365730" y="873862"/>
                  <a:pt x="378870" y="887002"/>
                  <a:pt x="378870" y="903211"/>
                </a:cubicBezTo>
                <a:cubicBezTo>
                  <a:pt x="378870" y="919420"/>
                  <a:pt x="365730" y="932560"/>
                  <a:pt x="349521" y="932560"/>
                </a:cubicBezTo>
                <a:cubicBezTo>
                  <a:pt x="333312" y="932560"/>
                  <a:pt x="320172" y="919420"/>
                  <a:pt x="320172" y="903211"/>
                </a:cubicBezTo>
                <a:cubicBezTo>
                  <a:pt x="320172" y="887002"/>
                  <a:pt x="333312" y="873862"/>
                  <a:pt x="349521" y="873862"/>
                </a:cubicBezTo>
                <a:close/>
                <a:moveTo>
                  <a:pt x="242797" y="873862"/>
                </a:moveTo>
                <a:cubicBezTo>
                  <a:pt x="259006" y="873862"/>
                  <a:pt x="272146" y="887002"/>
                  <a:pt x="272146" y="903211"/>
                </a:cubicBezTo>
                <a:cubicBezTo>
                  <a:pt x="272146" y="919420"/>
                  <a:pt x="259006" y="932560"/>
                  <a:pt x="242797" y="932560"/>
                </a:cubicBezTo>
                <a:cubicBezTo>
                  <a:pt x="226588" y="932560"/>
                  <a:pt x="213448" y="919420"/>
                  <a:pt x="213448" y="903211"/>
                </a:cubicBezTo>
                <a:cubicBezTo>
                  <a:pt x="213448" y="887002"/>
                  <a:pt x="226588" y="873862"/>
                  <a:pt x="242797" y="873862"/>
                </a:cubicBezTo>
                <a:close/>
                <a:moveTo>
                  <a:pt x="136073" y="873862"/>
                </a:moveTo>
                <a:cubicBezTo>
                  <a:pt x="152282" y="873862"/>
                  <a:pt x="165422" y="887002"/>
                  <a:pt x="165422" y="903211"/>
                </a:cubicBezTo>
                <a:cubicBezTo>
                  <a:pt x="165422" y="919420"/>
                  <a:pt x="152282" y="932560"/>
                  <a:pt x="136073" y="932560"/>
                </a:cubicBezTo>
                <a:cubicBezTo>
                  <a:pt x="119864" y="932560"/>
                  <a:pt x="106724" y="919420"/>
                  <a:pt x="106724" y="903211"/>
                </a:cubicBezTo>
                <a:cubicBezTo>
                  <a:pt x="106724" y="887002"/>
                  <a:pt x="119864" y="873862"/>
                  <a:pt x="136073" y="873862"/>
                </a:cubicBezTo>
                <a:close/>
                <a:moveTo>
                  <a:pt x="29349" y="873862"/>
                </a:moveTo>
                <a:cubicBezTo>
                  <a:pt x="45558" y="873862"/>
                  <a:pt x="58698" y="887002"/>
                  <a:pt x="58698" y="903211"/>
                </a:cubicBezTo>
                <a:cubicBezTo>
                  <a:pt x="58698" y="919420"/>
                  <a:pt x="45558" y="932560"/>
                  <a:pt x="29349" y="932560"/>
                </a:cubicBezTo>
                <a:cubicBezTo>
                  <a:pt x="13140" y="932560"/>
                  <a:pt x="0" y="919420"/>
                  <a:pt x="0" y="903211"/>
                </a:cubicBezTo>
                <a:cubicBezTo>
                  <a:pt x="0" y="887002"/>
                  <a:pt x="13140" y="873862"/>
                  <a:pt x="29349" y="873862"/>
                </a:cubicBezTo>
                <a:close/>
                <a:moveTo>
                  <a:pt x="669693" y="776766"/>
                </a:moveTo>
                <a:cubicBezTo>
                  <a:pt x="685902" y="776766"/>
                  <a:pt x="699042" y="789906"/>
                  <a:pt x="699042" y="806115"/>
                </a:cubicBezTo>
                <a:cubicBezTo>
                  <a:pt x="699042" y="822324"/>
                  <a:pt x="685902" y="835464"/>
                  <a:pt x="669693" y="835464"/>
                </a:cubicBezTo>
                <a:cubicBezTo>
                  <a:pt x="653484" y="835464"/>
                  <a:pt x="640344" y="822324"/>
                  <a:pt x="640344" y="806115"/>
                </a:cubicBezTo>
                <a:cubicBezTo>
                  <a:pt x="640344" y="789906"/>
                  <a:pt x="653484" y="776766"/>
                  <a:pt x="669693" y="776766"/>
                </a:cubicBezTo>
                <a:close/>
                <a:moveTo>
                  <a:pt x="562969" y="776766"/>
                </a:moveTo>
                <a:cubicBezTo>
                  <a:pt x="579178" y="776766"/>
                  <a:pt x="592318" y="789906"/>
                  <a:pt x="592318" y="806115"/>
                </a:cubicBezTo>
                <a:cubicBezTo>
                  <a:pt x="592318" y="822324"/>
                  <a:pt x="579178" y="835464"/>
                  <a:pt x="562969" y="835464"/>
                </a:cubicBezTo>
                <a:cubicBezTo>
                  <a:pt x="546760" y="835464"/>
                  <a:pt x="533620" y="822324"/>
                  <a:pt x="533620" y="806115"/>
                </a:cubicBezTo>
                <a:cubicBezTo>
                  <a:pt x="533620" y="789906"/>
                  <a:pt x="546760" y="776766"/>
                  <a:pt x="562969" y="776766"/>
                </a:cubicBezTo>
                <a:close/>
                <a:moveTo>
                  <a:pt x="456245" y="776766"/>
                </a:moveTo>
                <a:cubicBezTo>
                  <a:pt x="472454" y="776766"/>
                  <a:pt x="485594" y="789906"/>
                  <a:pt x="485594" y="806115"/>
                </a:cubicBezTo>
                <a:cubicBezTo>
                  <a:pt x="485594" y="822324"/>
                  <a:pt x="472454" y="835464"/>
                  <a:pt x="456245" y="835464"/>
                </a:cubicBezTo>
                <a:cubicBezTo>
                  <a:pt x="440036" y="835464"/>
                  <a:pt x="426896" y="822324"/>
                  <a:pt x="426896" y="806115"/>
                </a:cubicBezTo>
                <a:cubicBezTo>
                  <a:pt x="426896" y="789906"/>
                  <a:pt x="440036" y="776766"/>
                  <a:pt x="456245" y="776766"/>
                </a:cubicBezTo>
                <a:close/>
                <a:moveTo>
                  <a:pt x="349521" y="776766"/>
                </a:moveTo>
                <a:cubicBezTo>
                  <a:pt x="365730" y="776766"/>
                  <a:pt x="378870" y="789906"/>
                  <a:pt x="378870" y="806115"/>
                </a:cubicBezTo>
                <a:cubicBezTo>
                  <a:pt x="378870" y="822324"/>
                  <a:pt x="365730" y="835464"/>
                  <a:pt x="349521" y="835464"/>
                </a:cubicBezTo>
                <a:cubicBezTo>
                  <a:pt x="333312" y="835464"/>
                  <a:pt x="320172" y="822324"/>
                  <a:pt x="320172" y="806115"/>
                </a:cubicBezTo>
                <a:cubicBezTo>
                  <a:pt x="320172" y="789906"/>
                  <a:pt x="333312" y="776766"/>
                  <a:pt x="349521" y="776766"/>
                </a:cubicBezTo>
                <a:close/>
                <a:moveTo>
                  <a:pt x="242797" y="776766"/>
                </a:moveTo>
                <a:cubicBezTo>
                  <a:pt x="259006" y="776766"/>
                  <a:pt x="272146" y="789906"/>
                  <a:pt x="272146" y="806115"/>
                </a:cubicBezTo>
                <a:cubicBezTo>
                  <a:pt x="272146" y="822324"/>
                  <a:pt x="259006" y="835464"/>
                  <a:pt x="242797" y="835464"/>
                </a:cubicBezTo>
                <a:cubicBezTo>
                  <a:pt x="226588" y="835464"/>
                  <a:pt x="213448" y="822324"/>
                  <a:pt x="213448" y="806115"/>
                </a:cubicBezTo>
                <a:cubicBezTo>
                  <a:pt x="213448" y="789906"/>
                  <a:pt x="226588" y="776766"/>
                  <a:pt x="242797" y="776766"/>
                </a:cubicBezTo>
                <a:close/>
                <a:moveTo>
                  <a:pt x="136073" y="776766"/>
                </a:moveTo>
                <a:cubicBezTo>
                  <a:pt x="152282" y="776766"/>
                  <a:pt x="165422" y="789906"/>
                  <a:pt x="165422" y="806115"/>
                </a:cubicBezTo>
                <a:cubicBezTo>
                  <a:pt x="165422" y="822324"/>
                  <a:pt x="152282" y="835464"/>
                  <a:pt x="136073" y="835464"/>
                </a:cubicBezTo>
                <a:cubicBezTo>
                  <a:pt x="119864" y="835464"/>
                  <a:pt x="106724" y="822324"/>
                  <a:pt x="106724" y="806115"/>
                </a:cubicBezTo>
                <a:cubicBezTo>
                  <a:pt x="106724" y="789906"/>
                  <a:pt x="119864" y="776766"/>
                  <a:pt x="136073" y="776766"/>
                </a:cubicBezTo>
                <a:close/>
                <a:moveTo>
                  <a:pt x="29349" y="776766"/>
                </a:moveTo>
                <a:cubicBezTo>
                  <a:pt x="45558" y="776766"/>
                  <a:pt x="58698" y="789906"/>
                  <a:pt x="58698" y="806115"/>
                </a:cubicBezTo>
                <a:cubicBezTo>
                  <a:pt x="58698" y="822324"/>
                  <a:pt x="45558" y="835464"/>
                  <a:pt x="29349" y="835464"/>
                </a:cubicBezTo>
                <a:cubicBezTo>
                  <a:pt x="13140" y="835464"/>
                  <a:pt x="0" y="822324"/>
                  <a:pt x="0" y="806115"/>
                </a:cubicBezTo>
                <a:cubicBezTo>
                  <a:pt x="0" y="789906"/>
                  <a:pt x="13140" y="776766"/>
                  <a:pt x="29349" y="776766"/>
                </a:cubicBezTo>
                <a:close/>
                <a:moveTo>
                  <a:pt x="669693" y="679670"/>
                </a:moveTo>
                <a:cubicBezTo>
                  <a:pt x="685902" y="679670"/>
                  <a:pt x="699042" y="692811"/>
                  <a:pt x="699042" y="709019"/>
                </a:cubicBezTo>
                <a:cubicBezTo>
                  <a:pt x="699042" y="725228"/>
                  <a:pt x="685902" y="738368"/>
                  <a:pt x="669693" y="738368"/>
                </a:cubicBezTo>
                <a:cubicBezTo>
                  <a:pt x="653484" y="738368"/>
                  <a:pt x="640344" y="725228"/>
                  <a:pt x="640344" y="709019"/>
                </a:cubicBezTo>
                <a:cubicBezTo>
                  <a:pt x="640344" y="692811"/>
                  <a:pt x="653484" y="679670"/>
                  <a:pt x="669693" y="679670"/>
                </a:cubicBezTo>
                <a:close/>
                <a:moveTo>
                  <a:pt x="562969" y="679670"/>
                </a:moveTo>
                <a:cubicBezTo>
                  <a:pt x="579178" y="679670"/>
                  <a:pt x="592318" y="692811"/>
                  <a:pt x="592318" y="709019"/>
                </a:cubicBezTo>
                <a:cubicBezTo>
                  <a:pt x="592318" y="725228"/>
                  <a:pt x="579178" y="738368"/>
                  <a:pt x="562969" y="738368"/>
                </a:cubicBezTo>
                <a:cubicBezTo>
                  <a:pt x="546760" y="738368"/>
                  <a:pt x="533620" y="725228"/>
                  <a:pt x="533620" y="709019"/>
                </a:cubicBezTo>
                <a:cubicBezTo>
                  <a:pt x="533620" y="692811"/>
                  <a:pt x="546760" y="679670"/>
                  <a:pt x="562969" y="679670"/>
                </a:cubicBezTo>
                <a:close/>
                <a:moveTo>
                  <a:pt x="456245" y="679670"/>
                </a:moveTo>
                <a:cubicBezTo>
                  <a:pt x="472454" y="679670"/>
                  <a:pt x="485594" y="692811"/>
                  <a:pt x="485594" y="709019"/>
                </a:cubicBezTo>
                <a:cubicBezTo>
                  <a:pt x="485594" y="725228"/>
                  <a:pt x="472454" y="738368"/>
                  <a:pt x="456245" y="738368"/>
                </a:cubicBezTo>
                <a:cubicBezTo>
                  <a:pt x="440036" y="738368"/>
                  <a:pt x="426896" y="725228"/>
                  <a:pt x="426896" y="709019"/>
                </a:cubicBezTo>
                <a:cubicBezTo>
                  <a:pt x="426896" y="692811"/>
                  <a:pt x="440036" y="679670"/>
                  <a:pt x="456245" y="679670"/>
                </a:cubicBezTo>
                <a:close/>
                <a:moveTo>
                  <a:pt x="349521" y="679670"/>
                </a:moveTo>
                <a:cubicBezTo>
                  <a:pt x="365730" y="679670"/>
                  <a:pt x="378870" y="692811"/>
                  <a:pt x="378870" y="709019"/>
                </a:cubicBezTo>
                <a:cubicBezTo>
                  <a:pt x="378870" y="725228"/>
                  <a:pt x="365730" y="738368"/>
                  <a:pt x="349521" y="738368"/>
                </a:cubicBezTo>
                <a:cubicBezTo>
                  <a:pt x="333312" y="738368"/>
                  <a:pt x="320172" y="725228"/>
                  <a:pt x="320172" y="709019"/>
                </a:cubicBezTo>
                <a:cubicBezTo>
                  <a:pt x="320172" y="692811"/>
                  <a:pt x="333312" y="679670"/>
                  <a:pt x="349521" y="679670"/>
                </a:cubicBezTo>
                <a:close/>
                <a:moveTo>
                  <a:pt x="242797" y="679670"/>
                </a:moveTo>
                <a:cubicBezTo>
                  <a:pt x="259006" y="679670"/>
                  <a:pt x="272146" y="692811"/>
                  <a:pt x="272146" y="709019"/>
                </a:cubicBezTo>
                <a:cubicBezTo>
                  <a:pt x="272146" y="725228"/>
                  <a:pt x="259006" y="738368"/>
                  <a:pt x="242797" y="738368"/>
                </a:cubicBezTo>
                <a:cubicBezTo>
                  <a:pt x="226588" y="738368"/>
                  <a:pt x="213448" y="725228"/>
                  <a:pt x="213448" y="709019"/>
                </a:cubicBezTo>
                <a:cubicBezTo>
                  <a:pt x="213448" y="692811"/>
                  <a:pt x="226588" y="679670"/>
                  <a:pt x="242797" y="679670"/>
                </a:cubicBezTo>
                <a:close/>
                <a:moveTo>
                  <a:pt x="136073" y="679670"/>
                </a:moveTo>
                <a:cubicBezTo>
                  <a:pt x="152282" y="679670"/>
                  <a:pt x="165422" y="692811"/>
                  <a:pt x="165422" y="709019"/>
                </a:cubicBezTo>
                <a:cubicBezTo>
                  <a:pt x="165422" y="725228"/>
                  <a:pt x="152282" y="738368"/>
                  <a:pt x="136073" y="738368"/>
                </a:cubicBezTo>
                <a:cubicBezTo>
                  <a:pt x="119864" y="738368"/>
                  <a:pt x="106724" y="725228"/>
                  <a:pt x="106724" y="709019"/>
                </a:cubicBezTo>
                <a:cubicBezTo>
                  <a:pt x="106724" y="692811"/>
                  <a:pt x="119864" y="679670"/>
                  <a:pt x="136073" y="679670"/>
                </a:cubicBezTo>
                <a:close/>
                <a:moveTo>
                  <a:pt x="29349" y="679670"/>
                </a:moveTo>
                <a:cubicBezTo>
                  <a:pt x="45558" y="679670"/>
                  <a:pt x="58698" y="692811"/>
                  <a:pt x="58698" y="709019"/>
                </a:cubicBezTo>
                <a:cubicBezTo>
                  <a:pt x="58698" y="725228"/>
                  <a:pt x="45558" y="738368"/>
                  <a:pt x="29349" y="738368"/>
                </a:cubicBezTo>
                <a:cubicBezTo>
                  <a:pt x="13140" y="738368"/>
                  <a:pt x="0" y="725228"/>
                  <a:pt x="0" y="709019"/>
                </a:cubicBezTo>
                <a:cubicBezTo>
                  <a:pt x="0" y="692811"/>
                  <a:pt x="13140" y="679670"/>
                  <a:pt x="29349" y="679670"/>
                </a:cubicBezTo>
                <a:close/>
                <a:moveTo>
                  <a:pt x="669693" y="582575"/>
                </a:moveTo>
                <a:cubicBezTo>
                  <a:pt x="685902" y="582575"/>
                  <a:pt x="699042" y="595715"/>
                  <a:pt x="699042" y="611924"/>
                </a:cubicBezTo>
                <a:cubicBezTo>
                  <a:pt x="699042" y="628132"/>
                  <a:pt x="685902" y="641273"/>
                  <a:pt x="669693" y="641273"/>
                </a:cubicBezTo>
                <a:cubicBezTo>
                  <a:pt x="653484" y="641273"/>
                  <a:pt x="640344" y="628132"/>
                  <a:pt x="640344" y="611924"/>
                </a:cubicBezTo>
                <a:cubicBezTo>
                  <a:pt x="640344" y="595715"/>
                  <a:pt x="653484" y="582575"/>
                  <a:pt x="669693" y="582575"/>
                </a:cubicBezTo>
                <a:close/>
                <a:moveTo>
                  <a:pt x="562969" y="582575"/>
                </a:moveTo>
                <a:cubicBezTo>
                  <a:pt x="579178" y="582575"/>
                  <a:pt x="592318" y="595715"/>
                  <a:pt x="592318" y="611924"/>
                </a:cubicBezTo>
                <a:cubicBezTo>
                  <a:pt x="592318" y="628132"/>
                  <a:pt x="579178" y="641273"/>
                  <a:pt x="562969" y="641273"/>
                </a:cubicBezTo>
                <a:cubicBezTo>
                  <a:pt x="546760" y="641273"/>
                  <a:pt x="533620" y="628132"/>
                  <a:pt x="533620" y="611924"/>
                </a:cubicBezTo>
                <a:cubicBezTo>
                  <a:pt x="533620" y="595715"/>
                  <a:pt x="546760" y="582575"/>
                  <a:pt x="562969" y="582575"/>
                </a:cubicBezTo>
                <a:close/>
                <a:moveTo>
                  <a:pt x="456245" y="582575"/>
                </a:moveTo>
                <a:cubicBezTo>
                  <a:pt x="472454" y="582575"/>
                  <a:pt x="485594" y="595715"/>
                  <a:pt x="485594" y="611924"/>
                </a:cubicBezTo>
                <a:cubicBezTo>
                  <a:pt x="485594" y="628132"/>
                  <a:pt x="472454" y="641273"/>
                  <a:pt x="456245" y="641273"/>
                </a:cubicBezTo>
                <a:cubicBezTo>
                  <a:pt x="440036" y="641273"/>
                  <a:pt x="426896" y="628132"/>
                  <a:pt x="426896" y="611924"/>
                </a:cubicBezTo>
                <a:cubicBezTo>
                  <a:pt x="426896" y="595715"/>
                  <a:pt x="440036" y="582575"/>
                  <a:pt x="456245" y="582575"/>
                </a:cubicBezTo>
                <a:close/>
                <a:moveTo>
                  <a:pt x="349521" y="582575"/>
                </a:moveTo>
                <a:cubicBezTo>
                  <a:pt x="365730" y="582575"/>
                  <a:pt x="378870" y="595715"/>
                  <a:pt x="378870" y="611924"/>
                </a:cubicBezTo>
                <a:cubicBezTo>
                  <a:pt x="378870" y="628132"/>
                  <a:pt x="365730" y="641273"/>
                  <a:pt x="349521" y="641273"/>
                </a:cubicBezTo>
                <a:cubicBezTo>
                  <a:pt x="333312" y="641273"/>
                  <a:pt x="320172" y="628132"/>
                  <a:pt x="320172" y="611924"/>
                </a:cubicBezTo>
                <a:cubicBezTo>
                  <a:pt x="320172" y="595715"/>
                  <a:pt x="333312" y="582575"/>
                  <a:pt x="349521" y="582575"/>
                </a:cubicBezTo>
                <a:close/>
                <a:moveTo>
                  <a:pt x="242797" y="582575"/>
                </a:moveTo>
                <a:cubicBezTo>
                  <a:pt x="259006" y="582575"/>
                  <a:pt x="272146" y="595715"/>
                  <a:pt x="272146" y="611924"/>
                </a:cubicBezTo>
                <a:cubicBezTo>
                  <a:pt x="272146" y="628132"/>
                  <a:pt x="259006" y="641273"/>
                  <a:pt x="242797" y="641273"/>
                </a:cubicBezTo>
                <a:cubicBezTo>
                  <a:pt x="226588" y="641273"/>
                  <a:pt x="213448" y="628132"/>
                  <a:pt x="213448" y="611924"/>
                </a:cubicBezTo>
                <a:cubicBezTo>
                  <a:pt x="213448" y="595715"/>
                  <a:pt x="226588" y="582575"/>
                  <a:pt x="242797" y="582575"/>
                </a:cubicBezTo>
                <a:close/>
                <a:moveTo>
                  <a:pt x="136073" y="582575"/>
                </a:moveTo>
                <a:cubicBezTo>
                  <a:pt x="152282" y="582575"/>
                  <a:pt x="165422" y="595715"/>
                  <a:pt x="165422" y="611924"/>
                </a:cubicBezTo>
                <a:cubicBezTo>
                  <a:pt x="165422" y="628132"/>
                  <a:pt x="152282" y="641273"/>
                  <a:pt x="136073" y="641273"/>
                </a:cubicBezTo>
                <a:cubicBezTo>
                  <a:pt x="119864" y="641273"/>
                  <a:pt x="106724" y="628132"/>
                  <a:pt x="106724" y="611924"/>
                </a:cubicBezTo>
                <a:cubicBezTo>
                  <a:pt x="106724" y="595715"/>
                  <a:pt x="119864" y="582575"/>
                  <a:pt x="136073" y="582575"/>
                </a:cubicBezTo>
                <a:close/>
                <a:moveTo>
                  <a:pt x="29349" y="582575"/>
                </a:moveTo>
                <a:cubicBezTo>
                  <a:pt x="45558" y="582575"/>
                  <a:pt x="58698" y="595715"/>
                  <a:pt x="58698" y="611924"/>
                </a:cubicBezTo>
                <a:cubicBezTo>
                  <a:pt x="58698" y="628132"/>
                  <a:pt x="45558" y="641273"/>
                  <a:pt x="29349" y="641273"/>
                </a:cubicBezTo>
                <a:cubicBezTo>
                  <a:pt x="13140" y="641273"/>
                  <a:pt x="0" y="628132"/>
                  <a:pt x="0" y="611924"/>
                </a:cubicBezTo>
                <a:cubicBezTo>
                  <a:pt x="0" y="595715"/>
                  <a:pt x="13140" y="582575"/>
                  <a:pt x="29349" y="582575"/>
                </a:cubicBezTo>
                <a:close/>
                <a:moveTo>
                  <a:pt x="669693" y="485479"/>
                </a:moveTo>
                <a:cubicBezTo>
                  <a:pt x="685902" y="485479"/>
                  <a:pt x="699042" y="498619"/>
                  <a:pt x="699042" y="514828"/>
                </a:cubicBezTo>
                <a:cubicBezTo>
                  <a:pt x="699042" y="531037"/>
                  <a:pt x="685902" y="544177"/>
                  <a:pt x="669693" y="544177"/>
                </a:cubicBezTo>
                <a:cubicBezTo>
                  <a:pt x="653484" y="544177"/>
                  <a:pt x="640344" y="531037"/>
                  <a:pt x="640344" y="514828"/>
                </a:cubicBezTo>
                <a:cubicBezTo>
                  <a:pt x="640344" y="498619"/>
                  <a:pt x="653484" y="485479"/>
                  <a:pt x="669693" y="485479"/>
                </a:cubicBezTo>
                <a:close/>
                <a:moveTo>
                  <a:pt x="562969" y="485479"/>
                </a:moveTo>
                <a:cubicBezTo>
                  <a:pt x="579178" y="485479"/>
                  <a:pt x="592318" y="498619"/>
                  <a:pt x="592318" y="514828"/>
                </a:cubicBezTo>
                <a:cubicBezTo>
                  <a:pt x="592318" y="531037"/>
                  <a:pt x="579178" y="544177"/>
                  <a:pt x="562969" y="544177"/>
                </a:cubicBezTo>
                <a:cubicBezTo>
                  <a:pt x="546760" y="544177"/>
                  <a:pt x="533620" y="531037"/>
                  <a:pt x="533620" y="514828"/>
                </a:cubicBezTo>
                <a:cubicBezTo>
                  <a:pt x="533620" y="498619"/>
                  <a:pt x="546760" y="485479"/>
                  <a:pt x="562969" y="485479"/>
                </a:cubicBezTo>
                <a:close/>
                <a:moveTo>
                  <a:pt x="456245" y="485479"/>
                </a:moveTo>
                <a:cubicBezTo>
                  <a:pt x="472454" y="485479"/>
                  <a:pt x="485594" y="498619"/>
                  <a:pt x="485594" y="514828"/>
                </a:cubicBezTo>
                <a:cubicBezTo>
                  <a:pt x="485594" y="531037"/>
                  <a:pt x="472454" y="544177"/>
                  <a:pt x="456245" y="544177"/>
                </a:cubicBezTo>
                <a:cubicBezTo>
                  <a:pt x="440036" y="544177"/>
                  <a:pt x="426896" y="531037"/>
                  <a:pt x="426896" y="514828"/>
                </a:cubicBezTo>
                <a:cubicBezTo>
                  <a:pt x="426896" y="498619"/>
                  <a:pt x="440036" y="485479"/>
                  <a:pt x="456245" y="485479"/>
                </a:cubicBezTo>
                <a:close/>
                <a:moveTo>
                  <a:pt x="349521" y="485479"/>
                </a:moveTo>
                <a:cubicBezTo>
                  <a:pt x="365730" y="485479"/>
                  <a:pt x="378870" y="498619"/>
                  <a:pt x="378870" y="514828"/>
                </a:cubicBezTo>
                <a:cubicBezTo>
                  <a:pt x="378870" y="531037"/>
                  <a:pt x="365730" y="544177"/>
                  <a:pt x="349521" y="544177"/>
                </a:cubicBezTo>
                <a:cubicBezTo>
                  <a:pt x="333312" y="544177"/>
                  <a:pt x="320172" y="531037"/>
                  <a:pt x="320172" y="514828"/>
                </a:cubicBezTo>
                <a:cubicBezTo>
                  <a:pt x="320172" y="498619"/>
                  <a:pt x="333312" y="485479"/>
                  <a:pt x="349521" y="485479"/>
                </a:cubicBezTo>
                <a:close/>
                <a:moveTo>
                  <a:pt x="242797" y="485479"/>
                </a:moveTo>
                <a:cubicBezTo>
                  <a:pt x="259006" y="485479"/>
                  <a:pt x="272146" y="498619"/>
                  <a:pt x="272146" y="514828"/>
                </a:cubicBezTo>
                <a:cubicBezTo>
                  <a:pt x="272146" y="531037"/>
                  <a:pt x="259006" y="544177"/>
                  <a:pt x="242797" y="544177"/>
                </a:cubicBezTo>
                <a:cubicBezTo>
                  <a:pt x="226588" y="544177"/>
                  <a:pt x="213448" y="531037"/>
                  <a:pt x="213448" y="514828"/>
                </a:cubicBezTo>
                <a:cubicBezTo>
                  <a:pt x="213448" y="498619"/>
                  <a:pt x="226588" y="485479"/>
                  <a:pt x="242797" y="485479"/>
                </a:cubicBezTo>
                <a:close/>
                <a:moveTo>
                  <a:pt x="136073" y="485479"/>
                </a:moveTo>
                <a:cubicBezTo>
                  <a:pt x="152282" y="485479"/>
                  <a:pt x="165422" y="498619"/>
                  <a:pt x="165422" y="514828"/>
                </a:cubicBezTo>
                <a:cubicBezTo>
                  <a:pt x="165422" y="531037"/>
                  <a:pt x="152282" y="544177"/>
                  <a:pt x="136073" y="544177"/>
                </a:cubicBezTo>
                <a:cubicBezTo>
                  <a:pt x="119864" y="544177"/>
                  <a:pt x="106724" y="531037"/>
                  <a:pt x="106724" y="514828"/>
                </a:cubicBezTo>
                <a:cubicBezTo>
                  <a:pt x="106724" y="498619"/>
                  <a:pt x="119864" y="485479"/>
                  <a:pt x="136073" y="485479"/>
                </a:cubicBezTo>
                <a:close/>
                <a:moveTo>
                  <a:pt x="29349" y="485479"/>
                </a:moveTo>
                <a:cubicBezTo>
                  <a:pt x="45558" y="485479"/>
                  <a:pt x="58698" y="498619"/>
                  <a:pt x="58698" y="514828"/>
                </a:cubicBezTo>
                <a:cubicBezTo>
                  <a:pt x="58698" y="531037"/>
                  <a:pt x="45558" y="544177"/>
                  <a:pt x="29349" y="544177"/>
                </a:cubicBezTo>
                <a:cubicBezTo>
                  <a:pt x="13140" y="544177"/>
                  <a:pt x="0" y="531037"/>
                  <a:pt x="0" y="514828"/>
                </a:cubicBezTo>
                <a:cubicBezTo>
                  <a:pt x="0" y="498619"/>
                  <a:pt x="13140" y="485479"/>
                  <a:pt x="29349" y="485479"/>
                </a:cubicBezTo>
                <a:close/>
                <a:moveTo>
                  <a:pt x="669693" y="388383"/>
                </a:moveTo>
                <a:cubicBezTo>
                  <a:pt x="685902" y="388383"/>
                  <a:pt x="699042" y="401523"/>
                  <a:pt x="699042" y="417732"/>
                </a:cubicBezTo>
                <a:cubicBezTo>
                  <a:pt x="699042" y="433941"/>
                  <a:pt x="685902" y="447081"/>
                  <a:pt x="669693" y="447081"/>
                </a:cubicBezTo>
                <a:cubicBezTo>
                  <a:pt x="653484" y="447081"/>
                  <a:pt x="640344" y="433941"/>
                  <a:pt x="640344" y="417732"/>
                </a:cubicBezTo>
                <a:cubicBezTo>
                  <a:pt x="640344" y="401523"/>
                  <a:pt x="653484" y="388383"/>
                  <a:pt x="669693" y="388383"/>
                </a:cubicBezTo>
                <a:close/>
                <a:moveTo>
                  <a:pt x="562969" y="388383"/>
                </a:moveTo>
                <a:cubicBezTo>
                  <a:pt x="579178" y="388383"/>
                  <a:pt x="592318" y="401523"/>
                  <a:pt x="592318" y="417732"/>
                </a:cubicBezTo>
                <a:cubicBezTo>
                  <a:pt x="592318" y="433941"/>
                  <a:pt x="579178" y="447081"/>
                  <a:pt x="562969" y="447081"/>
                </a:cubicBezTo>
                <a:cubicBezTo>
                  <a:pt x="546760" y="447081"/>
                  <a:pt x="533620" y="433941"/>
                  <a:pt x="533620" y="417732"/>
                </a:cubicBezTo>
                <a:cubicBezTo>
                  <a:pt x="533620" y="401523"/>
                  <a:pt x="546760" y="388383"/>
                  <a:pt x="562969" y="388383"/>
                </a:cubicBezTo>
                <a:close/>
                <a:moveTo>
                  <a:pt x="456245" y="388383"/>
                </a:moveTo>
                <a:cubicBezTo>
                  <a:pt x="472454" y="388383"/>
                  <a:pt x="485594" y="401523"/>
                  <a:pt x="485594" y="417732"/>
                </a:cubicBezTo>
                <a:cubicBezTo>
                  <a:pt x="485594" y="433941"/>
                  <a:pt x="472454" y="447081"/>
                  <a:pt x="456245" y="447081"/>
                </a:cubicBezTo>
                <a:cubicBezTo>
                  <a:pt x="440036" y="447081"/>
                  <a:pt x="426896" y="433941"/>
                  <a:pt x="426896" y="417732"/>
                </a:cubicBezTo>
                <a:cubicBezTo>
                  <a:pt x="426896" y="401523"/>
                  <a:pt x="440036" y="388383"/>
                  <a:pt x="456245" y="388383"/>
                </a:cubicBezTo>
                <a:close/>
                <a:moveTo>
                  <a:pt x="349521" y="388383"/>
                </a:moveTo>
                <a:cubicBezTo>
                  <a:pt x="365730" y="388383"/>
                  <a:pt x="378870" y="401523"/>
                  <a:pt x="378870" y="417732"/>
                </a:cubicBezTo>
                <a:cubicBezTo>
                  <a:pt x="378870" y="433941"/>
                  <a:pt x="365730" y="447081"/>
                  <a:pt x="349521" y="447081"/>
                </a:cubicBezTo>
                <a:cubicBezTo>
                  <a:pt x="333312" y="447081"/>
                  <a:pt x="320172" y="433941"/>
                  <a:pt x="320172" y="417732"/>
                </a:cubicBezTo>
                <a:cubicBezTo>
                  <a:pt x="320172" y="401523"/>
                  <a:pt x="333312" y="388383"/>
                  <a:pt x="349521" y="388383"/>
                </a:cubicBezTo>
                <a:close/>
                <a:moveTo>
                  <a:pt x="242797" y="388383"/>
                </a:moveTo>
                <a:cubicBezTo>
                  <a:pt x="259006" y="388383"/>
                  <a:pt x="272146" y="401523"/>
                  <a:pt x="272146" y="417732"/>
                </a:cubicBezTo>
                <a:cubicBezTo>
                  <a:pt x="272146" y="433941"/>
                  <a:pt x="259006" y="447081"/>
                  <a:pt x="242797" y="447081"/>
                </a:cubicBezTo>
                <a:cubicBezTo>
                  <a:pt x="226588" y="447081"/>
                  <a:pt x="213448" y="433941"/>
                  <a:pt x="213448" y="417732"/>
                </a:cubicBezTo>
                <a:cubicBezTo>
                  <a:pt x="213448" y="401523"/>
                  <a:pt x="226588" y="388383"/>
                  <a:pt x="242797" y="388383"/>
                </a:cubicBezTo>
                <a:close/>
                <a:moveTo>
                  <a:pt x="136073" y="388383"/>
                </a:moveTo>
                <a:cubicBezTo>
                  <a:pt x="152282" y="388383"/>
                  <a:pt x="165422" y="401523"/>
                  <a:pt x="165422" y="417732"/>
                </a:cubicBezTo>
                <a:cubicBezTo>
                  <a:pt x="165422" y="433941"/>
                  <a:pt x="152282" y="447081"/>
                  <a:pt x="136073" y="447081"/>
                </a:cubicBezTo>
                <a:cubicBezTo>
                  <a:pt x="119864" y="447081"/>
                  <a:pt x="106724" y="433941"/>
                  <a:pt x="106724" y="417732"/>
                </a:cubicBezTo>
                <a:cubicBezTo>
                  <a:pt x="106724" y="401523"/>
                  <a:pt x="119864" y="388383"/>
                  <a:pt x="136073" y="388383"/>
                </a:cubicBezTo>
                <a:close/>
                <a:moveTo>
                  <a:pt x="29349" y="388383"/>
                </a:moveTo>
                <a:cubicBezTo>
                  <a:pt x="45558" y="388383"/>
                  <a:pt x="58698" y="401523"/>
                  <a:pt x="58698" y="417732"/>
                </a:cubicBezTo>
                <a:cubicBezTo>
                  <a:pt x="58698" y="433941"/>
                  <a:pt x="45558" y="447081"/>
                  <a:pt x="29349" y="447081"/>
                </a:cubicBezTo>
                <a:cubicBezTo>
                  <a:pt x="13140" y="447081"/>
                  <a:pt x="0" y="433941"/>
                  <a:pt x="0" y="417732"/>
                </a:cubicBezTo>
                <a:cubicBezTo>
                  <a:pt x="0" y="401523"/>
                  <a:pt x="13140" y="388383"/>
                  <a:pt x="29349" y="388383"/>
                </a:cubicBezTo>
                <a:close/>
                <a:moveTo>
                  <a:pt x="669693" y="291287"/>
                </a:moveTo>
                <a:cubicBezTo>
                  <a:pt x="685902" y="291287"/>
                  <a:pt x="699042" y="304428"/>
                  <a:pt x="699042" y="320636"/>
                </a:cubicBezTo>
                <a:cubicBezTo>
                  <a:pt x="699042" y="336845"/>
                  <a:pt x="685902" y="349985"/>
                  <a:pt x="669693" y="349985"/>
                </a:cubicBezTo>
                <a:cubicBezTo>
                  <a:pt x="653484" y="349985"/>
                  <a:pt x="640344" y="336845"/>
                  <a:pt x="640344" y="320636"/>
                </a:cubicBezTo>
                <a:cubicBezTo>
                  <a:pt x="640344" y="304428"/>
                  <a:pt x="653484" y="291287"/>
                  <a:pt x="669693" y="291287"/>
                </a:cubicBezTo>
                <a:close/>
                <a:moveTo>
                  <a:pt x="562969" y="291287"/>
                </a:moveTo>
                <a:cubicBezTo>
                  <a:pt x="579178" y="291287"/>
                  <a:pt x="592318" y="304428"/>
                  <a:pt x="592318" y="320636"/>
                </a:cubicBezTo>
                <a:cubicBezTo>
                  <a:pt x="592318" y="336845"/>
                  <a:pt x="579178" y="349985"/>
                  <a:pt x="562969" y="349985"/>
                </a:cubicBezTo>
                <a:cubicBezTo>
                  <a:pt x="546760" y="349985"/>
                  <a:pt x="533620" y="336845"/>
                  <a:pt x="533620" y="320636"/>
                </a:cubicBezTo>
                <a:cubicBezTo>
                  <a:pt x="533620" y="304428"/>
                  <a:pt x="546760" y="291287"/>
                  <a:pt x="562969" y="291287"/>
                </a:cubicBezTo>
                <a:close/>
                <a:moveTo>
                  <a:pt x="456245" y="291287"/>
                </a:moveTo>
                <a:cubicBezTo>
                  <a:pt x="472454" y="291287"/>
                  <a:pt x="485594" y="304428"/>
                  <a:pt x="485594" y="320636"/>
                </a:cubicBezTo>
                <a:cubicBezTo>
                  <a:pt x="485594" y="336845"/>
                  <a:pt x="472454" y="349985"/>
                  <a:pt x="456245" y="349985"/>
                </a:cubicBezTo>
                <a:cubicBezTo>
                  <a:pt x="440036" y="349985"/>
                  <a:pt x="426896" y="336845"/>
                  <a:pt x="426896" y="320636"/>
                </a:cubicBezTo>
                <a:cubicBezTo>
                  <a:pt x="426896" y="304428"/>
                  <a:pt x="440036" y="291287"/>
                  <a:pt x="456245" y="291287"/>
                </a:cubicBezTo>
                <a:close/>
                <a:moveTo>
                  <a:pt x="349521" y="291287"/>
                </a:moveTo>
                <a:cubicBezTo>
                  <a:pt x="365730" y="291287"/>
                  <a:pt x="378870" y="304428"/>
                  <a:pt x="378870" y="320636"/>
                </a:cubicBezTo>
                <a:cubicBezTo>
                  <a:pt x="378870" y="336845"/>
                  <a:pt x="365730" y="349985"/>
                  <a:pt x="349521" y="349985"/>
                </a:cubicBezTo>
                <a:cubicBezTo>
                  <a:pt x="333312" y="349985"/>
                  <a:pt x="320172" y="336845"/>
                  <a:pt x="320172" y="320636"/>
                </a:cubicBezTo>
                <a:cubicBezTo>
                  <a:pt x="320172" y="304428"/>
                  <a:pt x="333312" y="291287"/>
                  <a:pt x="349521" y="291287"/>
                </a:cubicBezTo>
                <a:close/>
                <a:moveTo>
                  <a:pt x="242797" y="291287"/>
                </a:moveTo>
                <a:cubicBezTo>
                  <a:pt x="259006" y="291287"/>
                  <a:pt x="272146" y="304428"/>
                  <a:pt x="272146" y="320636"/>
                </a:cubicBezTo>
                <a:cubicBezTo>
                  <a:pt x="272146" y="336845"/>
                  <a:pt x="259006" y="349985"/>
                  <a:pt x="242797" y="349985"/>
                </a:cubicBezTo>
                <a:cubicBezTo>
                  <a:pt x="226588" y="349985"/>
                  <a:pt x="213448" y="336845"/>
                  <a:pt x="213448" y="320636"/>
                </a:cubicBezTo>
                <a:cubicBezTo>
                  <a:pt x="213448" y="304428"/>
                  <a:pt x="226588" y="291287"/>
                  <a:pt x="242797" y="291287"/>
                </a:cubicBezTo>
                <a:close/>
                <a:moveTo>
                  <a:pt x="136073" y="291287"/>
                </a:moveTo>
                <a:cubicBezTo>
                  <a:pt x="152282" y="291287"/>
                  <a:pt x="165422" y="304428"/>
                  <a:pt x="165422" y="320636"/>
                </a:cubicBezTo>
                <a:cubicBezTo>
                  <a:pt x="165422" y="336845"/>
                  <a:pt x="152282" y="349985"/>
                  <a:pt x="136073" y="349985"/>
                </a:cubicBezTo>
                <a:cubicBezTo>
                  <a:pt x="119864" y="349985"/>
                  <a:pt x="106724" y="336845"/>
                  <a:pt x="106724" y="320636"/>
                </a:cubicBezTo>
                <a:cubicBezTo>
                  <a:pt x="106724" y="304428"/>
                  <a:pt x="119864" y="291287"/>
                  <a:pt x="136073" y="291287"/>
                </a:cubicBezTo>
                <a:close/>
                <a:moveTo>
                  <a:pt x="29349" y="291287"/>
                </a:moveTo>
                <a:cubicBezTo>
                  <a:pt x="45558" y="291287"/>
                  <a:pt x="58698" y="304428"/>
                  <a:pt x="58698" y="320636"/>
                </a:cubicBezTo>
                <a:cubicBezTo>
                  <a:pt x="58698" y="336845"/>
                  <a:pt x="45558" y="349985"/>
                  <a:pt x="29349" y="349985"/>
                </a:cubicBezTo>
                <a:cubicBezTo>
                  <a:pt x="13140" y="349985"/>
                  <a:pt x="0" y="336845"/>
                  <a:pt x="0" y="320636"/>
                </a:cubicBezTo>
                <a:cubicBezTo>
                  <a:pt x="0" y="304428"/>
                  <a:pt x="13140" y="291287"/>
                  <a:pt x="29349" y="291287"/>
                </a:cubicBezTo>
                <a:close/>
                <a:moveTo>
                  <a:pt x="669693" y="194192"/>
                </a:moveTo>
                <a:cubicBezTo>
                  <a:pt x="685902" y="194192"/>
                  <a:pt x="699042" y="207332"/>
                  <a:pt x="699042" y="223541"/>
                </a:cubicBezTo>
                <a:cubicBezTo>
                  <a:pt x="699042" y="239749"/>
                  <a:pt x="685902" y="252890"/>
                  <a:pt x="669693" y="252890"/>
                </a:cubicBezTo>
                <a:cubicBezTo>
                  <a:pt x="653484" y="252890"/>
                  <a:pt x="640344" y="239749"/>
                  <a:pt x="640344" y="223541"/>
                </a:cubicBezTo>
                <a:cubicBezTo>
                  <a:pt x="640344" y="207332"/>
                  <a:pt x="653484" y="194192"/>
                  <a:pt x="669693" y="194192"/>
                </a:cubicBezTo>
                <a:close/>
                <a:moveTo>
                  <a:pt x="562969" y="194192"/>
                </a:moveTo>
                <a:cubicBezTo>
                  <a:pt x="579178" y="194192"/>
                  <a:pt x="592318" y="207332"/>
                  <a:pt x="592318" y="223541"/>
                </a:cubicBezTo>
                <a:cubicBezTo>
                  <a:pt x="592318" y="239749"/>
                  <a:pt x="579178" y="252890"/>
                  <a:pt x="562969" y="252890"/>
                </a:cubicBezTo>
                <a:cubicBezTo>
                  <a:pt x="546760" y="252890"/>
                  <a:pt x="533620" y="239749"/>
                  <a:pt x="533620" y="223541"/>
                </a:cubicBezTo>
                <a:cubicBezTo>
                  <a:pt x="533620" y="207332"/>
                  <a:pt x="546760" y="194192"/>
                  <a:pt x="562969" y="194192"/>
                </a:cubicBezTo>
                <a:close/>
                <a:moveTo>
                  <a:pt x="456245" y="194192"/>
                </a:moveTo>
                <a:cubicBezTo>
                  <a:pt x="472454" y="194192"/>
                  <a:pt x="485594" y="207332"/>
                  <a:pt x="485594" y="223541"/>
                </a:cubicBezTo>
                <a:cubicBezTo>
                  <a:pt x="485594" y="239749"/>
                  <a:pt x="472454" y="252890"/>
                  <a:pt x="456245" y="252890"/>
                </a:cubicBezTo>
                <a:cubicBezTo>
                  <a:pt x="440036" y="252890"/>
                  <a:pt x="426896" y="239749"/>
                  <a:pt x="426896" y="223541"/>
                </a:cubicBezTo>
                <a:cubicBezTo>
                  <a:pt x="426896" y="207332"/>
                  <a:pt x="440036" y="194192"/>
                  <a:pt x="456245" y="194192"/>
                </a:cubicBezTo>
                <a:close/>
                <a:moveTo>
                  <a:pt x="349521" y="194192"/>
                </a:moveTo>
                <a:cubicBezTo>
                  <a:pt x="365730" y="194192"/>
                  <a:pt x="378870" y="207332"/>
                  <a:pt x="378870" y="223541"/>
                </a:cubicBezTo>
                <a:cubicBezTo>
                  <a:pt x="378870" y="239749"/>
                  <a:pt x="365730" y="252890"/>
                  <a:pt x="349521" y="252890"/>
                </a:cubicBezTo>
                <a:cubicBezTo>
                  <a:pt x="333312" y="252890"/>
                  <a:pt x="320172" y="239749"/>
                  <a:pt x="320172" y="223541"/>
                </a:cubicBezTo>
                <a:cubicBezTo>
                  <a:pt x="320172" y="207332"/>
                  <a:pt x="333312" y="194192"/>
                  <a:pt x="349521" y="194192"/>
                </a:cubicBezTo>
                <a:close/>
                <a:moveTo>
                  <a:pt x="242797" y="194192"/>
                </a:moveTo>
                <a:cubicBezTo>
                  <a:pt x="259006" y="194192"/>
                  <a:pt x="272146" y="207332"/>
                  <a:pt x="272146" y="223541"/>
                </a:cubicBezTo>
                <a:cubicBezTo>
                  <a:pt x="272146" y="239749"/>
                  <a:pt x="259006" y="252890"/>
                  <a:pt x="242797" y="252890"/>
                </a:cubicBezTo>
                <a:cubicBezTo>
                  <a:pt x="226588" y="252890"/>
                  <a:pt x="213448" y="239749"/>
                  <a:pt x="213448" y="223541"/>
                </a:cubicBezTo>
                <a:cubicBezTo>
                  <a:pt x="213448" y="207332"/>
                  <a:pt x="226588" y="194192"/>
                  <a:pt x="242797" y="194192"/>
                </a:cubicBezTo>
                <a:close/>
                <a:moveTo>
                  <a:pt x="136073" y="194192"/>
                </a:moveTo>
                <a:cubicBezTo>
                  <a:pt x="152282" y="194192"/>
                  <a:pt x="165422" y="207332"/>
                  <a:pt x="165422" y="223541"/>
                </a:cubicBezTo>
                <a:cubicBezTo>
                  <a:pt x="165422" y="239749"/>
                  <a:pt x="152282" y="252890"/>
                  <a:pt x="136073" y="252890"/>
                </a:cubicBezTo>
                <a:cubicBezTo>
                  <a:pt x="119864" y="252890"/>
                  <a:pt x="106724" y="239749"/>
                  <a:pt x="106724" y="223541"/>
                </a:cubicBezTo>
                <a:cubicBezTo>
                  <a:pt x="106724" y="207332"/>
                  <a:pt x="119864" y="194192"/>
                  <a:pt x="136073" y="194192"/>
                </a:cubicBezTo>
                <a:close/>
                <a:moveTo>
                  <a:pt x="29349" y="194192"/>
                </a:moveTo>
                <a:cubicBezTo>
                  <a:pt x="45558" y="194192"/>
                  <a:pt x="58698" y="207332"/>
                  <a:pt x="58698" y="223541"/>
                </a:cubicBezTo>
                <a:cubicBezTo>
                  <a:pt x="58698" y="239749"/>
                  <a:pt x="45558" y="252890"/>
                  <a:pt x="29349" y="252890"/>
                </a:cubicBezTo>
                <a:cubicBezTo>
                  <a:pt x="13140" y="252890"/>
                  <a:pt x="0" y="239749"/>
                  <a:pt x="0" y="223541"/>
                </a:cubicBezTo>
                <a:cubicBezTo>
                  <a:pt x="0" y="207332"/>
                  <a:pt x="13140" y="194192"/>
                  <a:pt x="29349" y="194192"/>
                </a:cubicBezTo>
                <a:close/>
                <a:moveTo>
                  <a:pt x="669693" y="97096"/>
                </a:moveTo>
                <a:cubicBezTo>
                  <a:pt x="685902" y="97096"/>
                  <a:pt x="699042" y="110236"/>
                  <a:pt x="699042" y="126445"/>
                </a:cubicBezTo>
                <a:cubicBezTo>
                  <a:pt x="699042" y="142654"/>
                  <a:pt x="685902" y="155794"/>
                  <a:pt x="669693" y="155794"/>
                </a:cubicBezTo>
                <a:cubicBezTo>
                  <a:pt x="653484" y="155794"/>
                  <a:pt x="640344" y="142654"/>
                  <a:pt x="640344" y="126445"/>
                </a:cubicBezTo>
                <a:cubicBezTo>
                  <a:pt x="640344" y="110236"/>
                  <a:pt x="653484" y="97096"/>
                  <a:pt x="669693" y="97096"/>
                </a:cubicBezTo>
                <a:close/>
                <a:moveTo>
                  <a:pt x="562969" y="97096"/>
                </a:moveTo>
                <a:cubicBezTo>
                  <a:pt x="579178" y="97096"/>
                  <a:pt x="592318" y="110236"/>
                  <a:pt x="592318" y="126445"/>
                </a:cubicBezTo>
                <a:cubicBezTo>
                  <a:pt x="592318" y="142654"/>
                  <a:pt x="579178" y="155794"/>
                  <a:pt x="562969" y="155794"/>
                </a:cubicBezTo>
                <a:cubicBezTo>
                  <a:pt x="546760" y="155794"/>
                  <a:pt x="533620" y="142654"/>
                  <a:pt x="533620" y="126445"/>
                </a:cubicBezTo>
                <a:cubicBezTo>
                  <a:pt x="533620" y="110236"/>
                  <a:pt x="546760" y="97096"/>
                  <a:pt x="562969" y="97096"/>
                </a:cubicBezTo>
                <a:close/>
                <a:moveTo>
                  <a:pt x="456245" y="97096"/>
                </a:moveTo>
                <a:cubicBezTo>
                  <a:pt x="472454" y="97096"/>
                  <a:pt x="485594" y="110236"/>
                  <a:pt x="485594" y="126445"/>
                </a:cubicBezTo>
                <a:cubicBezTo>
                  <a:pt x="485594" y="142654"/>
                  <a:pt x="472454" y="155794"/>
                  <a:pt x="456245" y="155794"/>
                </a:cubicBezTo>
                <a:cubicBezTo>
                  <a:pt x="440036" y="155794"/>
                  <a:pt x="426896" y="142654"/>
                  <a:pt x="426896" y="126445"/>
                </a:cubicBezTo>
                <a:cubicBezTo>
                  <a:pt x="426896" y="110236"/>
                  <a:pt x="440036" y="97096"/>
                  <a:pt x="456245" y="97096"/>
                </a:cubicBezTo>
                <a:close/>
                <a:moveTo>
                  <a:pt x="349521" y="97096"/>
                </a:moveTo>
                <a:cubicBezTo>
                  <a:pt x="365730" y="97096"/>
                  <a:pt x="378870" y="110236"/>
                  <a:pt x="378870" y="126445"/>
                </a:cubicBezTo>
                <a:cubicBezTo>
                  <a:pt x="378870" y="142654"/>
                  <a:pt x="365730" y="155794"/>
                  <a:pt x="349521" y="155794"/>
                </a:cubicBezTo>
                <a:cubicBezTo>
                  <a:pt x="333312" y="155794"/>
                  <a:pt x="320172" y="142654"/>
                  <a:pt x="320172" y="126445"/>
                </a:cubicBezTo>
                <a:cubicBezTo>
                  <a:pt x="320172" y="110236"/>
                  <a:pt x="333312" y="97096"/>
                  <a:pt x="349521" y="97096"/>
                </a:cubicBezTo>
                <a:close/>
                <a:moveTo>
                  <a:pt x="242797" y="97096"/>
                </a:moveTo>
                <a:cubicBezTo>
                  <a:pt x="259006" y="97096"/>
                  <a:pt x="272146" y="110236"/>
                  <a:pt x="272146" y="126445"/>
                </a:cubicBezTo>
                <a:cubicBezTo>
                  <a:pt x="272146" y="142654"/>
                  <a:pt x="259006" y="155794"/>
                  <a:pt x="242797" y="155794"/>
                </a:cubicBezTo>
                <a:cubicBezTo>
                  <a:pt x="226588" y="155794"/>
                  <a:pt x="213448" y="142654"/>
                  <a:pt x="213448" y="126445"/>
                </a:cubicBezTo>
                <a:cubicBezTo>
                  <a:pt x="213448" y="110236"/>
                  <a:pt x="226588" y="97096"/>
                  <a:pt x="242797" y="97096"/>
                </a:cubicBezTo>
                <a:close/>
                <a:moveTo>
                  <a:pt x="136073" y="97096"/>
                </a:moveTo>
                <a:cubicBezTo>
                  <a:pt x="152282" y="97096"/>
                  <a:pt x="165422" y="110236"/>
                  <a:pt x="165422" y="126445"/>
                </a:cubicBezTo>
                <a:cubicBezTo>
                  <a:pt x="165422" y="142654"/>
                  <a:pt x="152282" y="155794"/>
                  <a:pt x="136073" y="155794"/>
                </a:cubicBezTo>
                <a:cubicBezTo>
                  <a:pt x="119864" y="155794"/>
                  <a:pt x="106724" y="142654"/>
                  <a:pt x="106724" y="126445"/>
                </a:cubicBezTo>
                <a:cubicBezTo>
                  <a:pt x="106724" y="110236"/>
                  <a:pt x="119864" y="97096"/>
                  <a:pt x="136073" y="97096"/>
                </a:cubicBezTo>
                <a:close/>
                <a:moveTo>
                  <a:pt x="29349" y="97096"/>
                </a:moveTo>
                <a:cubicBezTo>
                  <a:pt x="45558" y="97096"/>
                  <a:pt x="58698" y="110236"/>
                  <a:pt x="58698" y="126445"/>
                </a:cubicBezTo>
                <a:cubicBezTo>
                  <a:pt x="58698" y="142654"/>
                  <a:pt x="45558" y="155794"/>
                  <a:pt x="29349" y="155794"/>
                </a:cubicBezTo>
                <a:cubicBezTo>
                  <a:pt x="13140" y="155794"/>
                  <a:pt x="0" y="142654"/>
                  <a:pt x="0" y="126445"/>
                </a:cubicBezTo>
                <a:cubicBezTo>
                  <a:pt x="0" y="110236"/>
                  <a:pt x="13140" y="97096"/>
                  <a:pt x="29349" y="97096"/>
                </a:cubicBezTo>
                <a:close/>
                <a:moveTo>
                  <a:pt x="669693" y="0"/>
                </a:moveTo>
                <a:cubicBezTo>
                  <a:pt x="685902" y="0"/>
                  <a:pt x="699042" y="13140"/>
                  <a:pt x="699042" y="29349"/>
                </a:cubicBezTo>
                <a:cubicBezTo>
                  <a:pt x="699042" y="45558"/>
                  <a:pt x="685902" y="58698"/>
                  <a:pt x="669693" y="58698"/>
                </a:cubicBezTo>
                <a:cubicBezTo>
                  <a:pt x="653484" y="58698"/>
                  <a:pt x="640344" y="45558"/>
                  <a:pt x="640344" y="29349"/>
                </a:cubicBezTo>
                <a:cubicBezTo>
                  <a:pt x="640344" y="13140"/>
                  <a:pt x="653484" y="0"/>
                  <a:pt x="669693" y="0"/>
                </a:cubicBezTo>
                <a:close/>
                <a:moveTo>
                  <a:pt x="562969" y="0"/>
                </a:moveTo>
                <a:cubicBezTo>
                  <a:pt x="579178" y="0"/>
                  <a:pt x="592318" y="13140"/>
                  <a:pt x="592318" y="29349"/>
                </a:cubicBezTo>
                <a:cubicBezTo>
                  <a:pt x="592318" y="45558"/>
                  <a:pt x="579178" y="58698"/>
                  <a:pt x="562969" y="58698"/>
                </a:cubicBezTo>
                <a:cubicBezTo>
                  <a:pt x="546760" y="58698"/>
                  <a:pt x="533620" y="45558"/>
                  <a:pt x="533620" y="29349"/>
                </a:cubicBezTo>
                <a:cubicBezTo>
                  <a:pt x="533620" y="13140"/>
                  <a:pt x="546760" y="0"/>
                  <a:pt x="562969" y="0"/>
                </a:cubicBezTo>
                <a:close/>
                <a:moveTo>
                  <a:pt x="456245" y="0"/>
                </a:moveTo>
                <a:cubicBezTo>
                  <a:pt x="472454" y="0"/>
                  <a:pt x="485594" y="13140"/>
                  <a:pt x="485594" y="29349"/>
                </a:cubicBezTo>
                <a:cubicBezTo>
                  <a:pt x="485594" y="45558"/>
                  <a:pt x="472454" y="58698"/>
                  <a:pt x="456245" y="58698"/>
                </a:cubicBezTo>
                <a:cubicBezTo>
                  <a:pt x="440036" y="58698"/>
                  <a:pt x="426896" y="45558"/>
                  <a:pt x="426896" y="29349"/>
                </a:cubicBezTo>
                <a:cubicBezTo>
                  <a:pt x="426896" y="13140"/>
                  <a:pt x="440036" y="0"/>
                  <a:pt x="456245" y="0"/>
                </a:cubicBezTo>
                <a:close/>
                <a:moveTo>
                  <a:pt x="349521" y="0"/>
                </a:moveTo>
                <a:cubicBezTo>
                  <a:pt x="365730" y="0"/>
                  <a:pt x="378870" y="13140"/>
                  <a:pt x="378870" y="29349"/>
                </a:cubicBezTo>
                <a:cubicBezTo>
                  <a:pt x="378870" y="45558"/>
                  <a:pt x="365730" y="58698"/>
                  <a:pt x="349521" y="58698"/>
                </a:cubicBezTo>
                <a:cubicBezTo>
                  <a:pt x="333312" y="58698"/>
                  <a:pt x="320172" y="45558"/>
                  <a:pt x="320172" y="29349"/>
                </a:cubicBezTo>
                <a:cubicBezTo>
                  <a:pt x="320172" y="13140"/>
                  <a:pt x="333312" y="0"/>
                  <a:pt x="349521" y="0"/>
                </a:cubicBezTo>
                <a:close/>
                <a:moveTo>
                  <a:pt x="242797" y="0"/>
                </a:moveTo>
                <a:cubicBezTo>
                  <a:pt x="259006" y="0"/>
                  <a:pt x="272146" y="13140"/>
                  <a:pt x="272146" y="29349"/>
                </a:cubicBezTo>
                <a:cubicBezTo>
                  <a:pt x="272146" y="45558"/>
                  <a:pt x="259006" y="58698"/>
                  <a:pt x="242797" y="58698"/>
                </a:cubicBezTo>
                <a:cubicBezTo>
                  <a:pt x="226588" y="58698"/>
                  <a:pt x="213448" y="45558"/>
                  <a:pt x="213448" y="29349"/>
                </a:cubicBezTo>
                <a:cubicBezTo>
                  <a:pt x="213448" y="13140"/>
                  <a:pt x="226588" y="0"/>
                  <a:pt x="242797" y="0"/>
                </a:cubicBezTo>
                <a:close/>
                <a:moveTo>
                  <a:pt x="136073" y="0"/>
                </a:moveTo>
                <a:cubicBezTo>
                  <a:pt x="152282" y="0"/>
                  <a:pt x="165422" y="13140"/>
                  <a:pt x="165422" y="29349"/>
                </a:cubicBezTo>
                <a:cubicBezTo>
                  <a:pt x="165422" y="45558"/>
                  <a:pt x="152282" y="58698"/>
                  <a:pt x="136073" y="58698"/>
                </a:cubicBezTo>
                <a:cubicBezTo>
                  <a:pt x="119864" y="58698"/>
                  <a:pt x="106724" y="45558"/>
                  <a:pt x="106724" y="29349"/>
                </a:cubicBezTo>
                <a:cubicBezTo>
                  <a:pt x="106724" y="13140"/>
                  <a:pt x="119864" y="0"/>
                  <a:pt x="136073" y="0"/>
                </a:cubicBezTo>
                <a:close/>
                <a:moveTo>
                  <a:pt x="29349" y="0"/>
                </a:moveTo>
                <a:cubicBezTo>
                  <a:pt x="45558" y="0"/>
                  <a:pt x="58698" y="13140"/>
                  <a:pt x="58698" y="29349"/>
                </a:cubicBezTo>
                <a:cubicBezTo>
                  <a:pt x="58698" y="45558"/>
                  <a:pt x="45558" y="58698"/>
                  <a:pt x="29349" y="58698"/>
                </a:cubicBezTo>
                <a:cubicBezTo>
                  <a:pt x="13140" y="58698"/>
                  <a:pt x="0" y="45558"/>
                  <a:pt x="0" y="29349"/>
                </a:cubicBezTo>
                <a:cubicBezTo>
                  <a:pt x="0" y="13140"/>
                  <a:pt x="13140" y="0"/>
                  <a:pt x="29349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0997576-F4C5-11B0-4412-EB16A1E7F7F5}"/>
              </a:ext>
            </a:extLst>
          </p:cNvPr>
          <p:cNvSpPr txBox="1"/>
          <p:nvPr/>
        </p:nvSpPr>
        <p:spPr>
          <a:xfrm>
            <a:off x="673592" y="2459228"/>
            <a:ext cx="1084481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成功不是衡量价值的唯一标准</a:t>
            </a:r>
            <a:endParaRPr lang="en-US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0" algn="ctr"/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真实的自我才最珍贵。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B1ADDF-BED5-7147-4650-AC48AF482A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353" y="236222"/>
            <a:ext cx="3508151" cy="9001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786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3ADA2A-A4CB-1A3F-BE02-9D4017F0C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A8E09D2-F80D-79E1-D250-A80F29C3225A}"/>
              </a:ext>
            </a:extLst>
          </p:cNvPr>
          <p:cNvSpPr/>
          <p:nvPr/>
        </p:nvSpPr>
        <p:spPr>
          <a:xfrm>
            <a:off x="128" y="96"/>
            <a:ext cx="12191936" cy="6857936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lumMod val="95000"/>
                <a:lumOff val="5000"/>
                <a:alpha val="1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3" name="矩形: 圆角 18">
            <a:extLst>
              <a:ext uri="{FF2B5EF4-FFF2-40B4-BE49-F238E27FC236}">
                <a16:creationId xmlns:a16="http://schemas.microsoft.com/office/drawing/2014/main" id="{0D59153C-CA0E-0B2E-8A68-ADA6CAB39BE8}"/>
              </a:ext>
            </a:extLst>
          </p:cNvPr>
          <p:cNvSpPr/>
          <p:nvPr/>
        </p:nvSpPr>
        <p:spPr>
          <a:xfrm>
            <a:off x="96" y="96"/>
            <a:ext cx="12191936" cy="6857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17500" sx="102000" sy="102000" algn="ctr" rotWithShape="0">
              <a:schemeClr val="tx1">
                <a:alpha val="15000"/>
                <a:lumMod val="95000"/>
                <a:lumOff val="5000"/>
              </a:schemeClr>
            </a:outerShdw>
          </a:effectLst>
        </p:spPr>
        <p:txBody>
          <a:bodyPr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5B0E8E4F-404F-0BDB-1C3F-81AB12CF0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9565"/>
            <a:ext cx="5193665" cy="1444625"/>
          </a:xfrm>
          <a:prstGeom prst="rect">
            <a:avLst/>
          </a:prstGeom>
        </p:spPr>
      </p:pic>
      <p:pic>
        <p:nvPicPr>
          <p:cNvPr id="4" name="图片 3" descr="理工剪影蓝色">
            <a:extLst>
              <a:ext uri="{FF2B5EF4-FFF2-40B4-BE49-F238E27FC236}">
                <a16:creationId xmlns:a16="http://schemas.microsoft.com/office/drawing/2014/main" id="{79419CD3-668A-75C7-4F36-D25D5A361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665" y="5409565"/>
            <a:ext cx="5193665" cy="1444625"/>
          </a:xfrm>
          <a:prstGeom prst="rect">
            <a:avLst/>
          </a:prstGeom>
        </p:spPr>
      </p:pic>
      <p:pic>
        <p:nvPicPr>
          <p:cNvPr id="6" name="图片 5" descr="理工剪影蓝色">
            <a:extLst>
              <a:ext uri="{FF2B5EF4-FFF2-40B4-BE49-F238E27FC236}">
                <a16:creationId xmlns:a16="http://schemas.microsoft.com/office/drawing/2014/main" id="{5633EBF7-2B37-0369-8E10-E9C14AEBE1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5191"/>
          <a:stretch>
            <a:fillRect/>
          </a:stretch>
        </p:blipFill>
        <p:spPr>
          <a:xfrm>
            <a:off x="10387330" y="5409565"/>
            <a:ext cx="1807845" cy="1444625"/>
          </a:xfrm>
          <a:prstGeom prst="rect">
            <a:avLst/>
          </a:prstGeom>
        </p:spPr>
      </p:pic>
      <p:sp>
        <p:nvSpPr>
          <p:cNvPr id="148" name="任意多边形: 形状 147">
            <a:extLst>
              <a:ext uri="{FF2B5EF4-FFF2-40B4-BE49-F238E27FC236}">
                <a16:creationId xmlns:a16="http://schemas.microsoft.com/office/drawing/2014/main" id="{6DCB85C4-669B-3117-294F-1CAE3487B08E}"/>
              </a:ext>
            </a:extLst>
          </p:cNvPr>
          <p:cNvSpPr/>
          <p:nvPr/>
        </p:nvSpPr>
        <p:spPr>
          <a:xfrm>
            <a:off x="11165984" y="334354"/>
            <a:ext cx="699042" cy="932560"/>
          </a:xfrm>
          <a:custGeom>
            <a:avLst/>
            <a:gdLst>
              <a:gd name="connsiteX0" fmla="*/ 1043250 w 1088970"/>
              <a:gd name="connsiteY0" fmla="*/ 1361304 h 1452744"/>
              <a:gd name="connsiteX1" fmla="*/ 1088970 w 1088970"/>
              <a:gd name="connsiteY1" fmla="*/ 1407024 h 1452744"/>
              <a:gd name="connsiteX2" fmla="*/ 1043250 w 1088970"/>
              <a:gd name="connsiteY2" fmla="*/ 1452744 h 1452744"/>
              <a:gd name="connsiteX3" fmla="*/ 997530 w 1088970"/>
              <a:gd name="connsiteY3" fmla="*/ 1407024 h 1452744"/>
              <a:gd name="connsiteX4" fmla="*/ 1043250 w 1088970"/>
              <a:gd name="connsiteY4" fmla="*/ 1361304 h 1452744"/>
              <a:gd name="connsiteX5" fmla="*/ 876995 w 1088970"/>
              <a:gd name="connsiteY5" fmla="*/ 1361304 h 1452744"/>
              <a:gd name="connsiteX6" fmla="*/ 922715 w 1088970"/>
              <a:gd name="connsiteY6" fmla="*/ 1407024 h 1452744"/>
              <a:gd name="connsiteX7" fmla="*/ 876995 w 1088970"/>
              <a:gd name="connsiteY7" fmla="*/ 1452744 h 1452744"/>
              <a:gd name="connsiteX8" fmla="*/ 831275 w 1088970"/>
              <a:gd name="connsiteY8" fmla="*/ 1407024 h 1452744"/>
              <a:gd name="connsiteX9" fmla="*/ 876995 w 1088970"/>
              <a:gd name="connsiteY9" fmla="*/ 1361304 h 1452744"/>
              <a:gd name="connsiteX10" fmla="*/ 710740 w 1088970"/>
              <a:gd name="connsiteY10" fmla="*/ 1361304 h 1452744"/>
              <a:gd name="connsiteX11" fmla="*/ 756460 w 1088970"/>
              <a:gd name="connsiteY11" fmla="*/ 1407024 h 1452744"/>
              <a:gd name="connsiteX12" fmla="*/ 710740 w 1088970"/>
              <a:gd name="connsiteY12" fmla="*/ 1452744 h 1452744"/>
              <a:gd name="connsiteX13" fmla="*/ 665020 w 1088970"/>
              <a:gd name="connsiteY13" fmla="*/ 1407024 h 1452744"/>
              <a:gd name="connsiteX14" fmla="*/ 710740 w 1088970"/>
              <a:gd name="connsiteY14" fmla="*/ 1361304 h 1452744"/>
              <a:gd name="connsiteX15" fmla="*/ 544485 w 1088970"/>
              <a:gd name="connsiteY15" fmla="*/ 1361304 h 1452744"/>
              <a:gd name="connsiteX16" fmla="*/ 590205 w 1088970"/>
              <a:gd name="connsiteY16" fmla="*/ 1407024 h 1452744"/>
              <a:gd name="connsiteX17" fmla="*/ 544485 w 1088970"/>
              <a:gd name="connsiteY17" fmla="*/ 1452744 h 1452744"/>
              <a:gd name="connsiteX18" fmla="*/ 498765 w 1088970"/>
              <a:gd name="connsiteY18" fmla="*/ 1407024 h 1452744"/>
              <a:gd name="connsiteX19" fmla="*/ 544485 w 1088970"/>
              <a:gd name="connsiteY19" fmla="*/ 1361304 h 1452744"/>
              <a:gd name="connsiteX20" fmla="*/ 378230 w 1088970"/>
              <a:gd name="connsiteY20" fmla="*/ 1361304 h 1452744"/>
              <a:gd name="connsiteX21" fmla="*/ 423950 w 1088970"/>
              <a:gd name="connsiteY21" fmla="*/ 1407024 h 1452744"/>
              <a:gd name="connsiteX22" fmla="*/ 378230 w 1088970"/>
              <a:gd name="connsiteY22" fmla="*/ 1452744 h 1452744"/>
              <a:gd name="connsiteX23" fmla="*/ 332510 w 1088970"/>
              <a:gd name="connsiteY23" fmla="*/ 1407024 h 1452744"/>
              <a:gd name="connsiteX24" fmla="*/ 378230 w 1088970"/>
              <a:gd name="connsiteY24" fmla="*/ 1361304 h 1452744"/>
              <a:gd name="connsiteX25" fmla="*/ 211975 w 1088970"/>
              <a:gd name="connsiteY25" fmla="*/ 1361304 h 1452744"/>
              <a:gd name="connsiteX26" fmla="*/ 257695 w 1088970"/>
              <a:gd name="connsiteY26" fmla="*/ 1407024 h 1452744"/>
              <a:gd name="connsiteX27" fmla="*/ 211975 w 1088970"/>
              <a:gd name="connsiteY27" fmla="*/ 1452744 h 1452744"/>
              <a:gd name="connsiteX28" fmla="*/ 166255 w 1088970"/>
              <a:gd name="connsiteY28" fmla="*/ 1407024 h 1452744"/>
              <a:gd name="connsiteX29" fmla="*/ 211975 w 1088970"/>
              <a:gd name="connsiteY29" fmla="*/ 1361304 h 1452744"/>
              <a:gd name="connsiteX30" fmla="*/ 45720 w 1088970"/>
              <a:gd name="connsiteY30" fmla="*/ 1361304 h 1452744"/>
              <a:gd name="connsiteX31" fmla="*/ 91440 w 1088970"/>
              <a:gd name="connsiteY31" fmla="*/ 1407024 h 1452744"/>
              <a:gd name="connsiteX32" fmla="*/ 45720 w 1088970"/>
              <a:gd name="connsiteY32" fmla="*/ 1452744 h 1452744"/>
              <a:gd name="connsiteX33" fmla="*/ 0 w 1088970"/>
              <a:gd name="connsiteY33" fmla="*/ 1407024 h 1452744"/>
              <a:gd name="connsiteX34" fmla="*/ 45720 w 1088970"/>
              <a:gd name="connsiteY34" fmla="*/ 1361304 h 1452744"/>
              <a:gd name="connsiteX35" fmla="*/ 1043250 w 1088970"/>
              <a:gd name="connsiteY35" fmla="*/ 1210048 h 1452744"/>
              <a:gd name="connsiteX36" fmla="*/ 1088970 w 1088970"/>
              <a:gd name="connsiteY36" fmla="*/ 1255768 h 1452744"/>
              <a:gd name="connsiteX37" fmla="*/ 1043250 w 1088970"/>
              <a:gd name="connsiteY37" fmla="*/ 1301488 h 1452744"/>
              <a:gd name="connsiteX38" fmla="*/ 997530 w 1088970"/>
              <a:gd name="connsiteY38" fmla="*/ 1255768 h 1452744"/>
              <a:gd name="connsiteX39" fmla="*/ 1043250 w 1088970"/>
              <a:gd name="connsiteY39" fmla="*/ 1210048 h 1452744"/>
              <a:gd name="connsiteX40" fmla="*/ 876995 w 1088970"/>
              <a:gd name="connsiteY40" fmla="*/ 1210048 h 1452744"/>
              <a:gd name="connsiteX41" fmla="*/ 922715 w 1088970"/>
              <a:gd name="connsiteY41" fmla="*/ 1255768 h 1452744"/>
              <a:gd name="connsiteX42" fmla="*/ 876995 w 1088970"/>
              <a:gd name="connsiteY42" fmla="*/ 1301488 h 1452744"/>
              <a:gd name="connsiteX43" fmla="*/ 831275 w 1088970"/>
              <a:gd name="connsiteY43" fmla="*/ 1255768 h 1452744"/>
              <a:gd name="connsiteX44" fmla="*/ 876995 w 1088970"/>
              <a:gd name="connsiteY44" fmla="*/ 1210048 h 1452744"/>
              <a:gd name="connsiteX45" fmla="*/ 710740 w 1088970"/>
              <a:gd name="connsiteY45" fmla="*/ 1210048 h 1452744"/>
              <a:gd name="connsiteX46" fmla="*/ 756460 w 1088970"/>
              <a:gd name="connsiteY46" fmla="*/ 1255768 h 1452744"/>
              <a:gd name="connsiteX47" fmla="*/ 710740 w 1088970"/>
              <a:gd name="connsiteY47" fmla="*/ 1301488 h 1452744"/>
              <a:gd name="connsiteX48" fmla="*/ 665020 w 1088970"/>
              <a:gd name="connsiteY48" fmla="*/ 1255768 h 1452744"/>
              <a:gd name="connsiteX49" fmla="*/ 710740 w 1088970"/>
              <a:gd name="connsiteY49" fmla="*/ 1210048 h 1452744"/>
              <a:gd name="connsiteX50" fmla="*/ 544485 w 1088970"/>
              <a:gd name="connsiteY50" fmla="*/ 1210048 h 1452744"/>
              <a:gd name="connsiteX51" fmla="*/ 590205 w 1088970"/>
              <a:gd name="connsiteY51" fmla="*/ 1255768 h 1452744"/>
              <a:gd name="connsiteX52" fmla="*/ 544485 w 1088970"/>
              <a:gd name="connsiteY52" fmla="*/ 1301488 h 1452744"/>
              <a:gd name="connsiteX53" fmla="*/ 498765 w 1088970"/>
              <a:gd name="connsiteY53" fmla="*/ 1255768 h 1452744"/>
              <a:gd name="connsiteX54" fmla="*/ 544485 w 1088970"/>
              <a:gd name="connsiteY54" fmla="*/ 1210048 h 1452744"/>
              <a:gd name="connsiteX55" fmla="*/ 378230 w 1088970"/>
              <a:gd name="connsiteY55" fmla="*/ 1210048 h 1452744"/>
              <a:gd name="connsiteX56" fmla="*/ 423950 w 1088970"/>
              <a:gd name="connsiteY56" fmla="*/ 1255768 h 1452744"/>
              <a:gd name="connsiteX57" fmla="*/ 378230 w 1088970"/>
              <a:gd name="connsiteY57" fmla="*/ 1301488 h 1452744"/>
              <a:gd name="connsiteX58" fmla="*/ 332510 w 1088970"/>
              <a:gd name="connsiteY58" fmla="*/ 1255768 h 1452744"/>
              <a:gd name="connsiteX59" fmla="*/ 378230 w 1088970"/>
              <a:gd name="connsiteY59" fmla="*/ 1210048 h 1452744"/>
              <a:gd name="connsiteX60" fmla="*/ 211975 w 1088970"/>
              <a:gd name="connsiteY60" fmla="*/ 1210048 h 1452744"/>
              <a:gd name="connsiteX61" fmla="*/ 257695 w 1088970"/>
              <a:gd name="connsiteY61" fmla="*/ 1255768 h 1452744"/>
              <a:gd name="connsiteX62" fmla="*/ 211975 w 1088970"/>
              <a:gd name="connsiteY62" fmla="*/ 1301488 h 1452744"/>
              <a:gd name="connsiteX63" fmla="*/ 166255 w 1088970"/>
              <a:gd name="connsiteY63" fmla="*/ 1255768 h 1452744"/>
              <a:gd name="connsiteX64" fmla="*/ 211975 w 1088970"/>
              <a:gd name="connsiteY64" fmla="*/ 1210048 h 1452744"/>
              <a:gd name="connsiteX65" fmla="*/ 45720 w 1088970"/>
              <a:gd name="connsiteY65" fmla="*/ 1210048 h 1452744"/>
              <a:gd name="connsiteX66" fmla="*/ 91440 w 1088970"/>
              <a:gd name="connsiteY66" fmla="*/ 1255768 h 1452744"/>
              <a:gd name="connsiteX67" fmla="*/ 45720 w 1088970"/>
              <a:gd name="connsiteY67" fmla="*/ 1301488 h 1452744"/>
              <a:gd name="connsiteX68" fmla="*/ 0 w 1088970"/>
              <a:gd name="connsiteY68" fmla="*/ 1255768 h 1452744"/>
              <a:gd name="connsiteX69" fmla="*/ 45720 w 1088970"/>
              <a:gd name="connsiteY69" fmla="*/ 1210048 h 1452744"/>
              <a:gd name="connsiteX70" fmla="*/ 1043250 w 1088970"/>
              <a:gd name="connsiteY70" fmla="*/ 1058792 h 1452744"/>
              <a:gd name="connsiteX71" fmla="*/ 1088970 w 1088970"/>
              <a:gd name="connsiteY71" fmla="*/ 1104512 h 1452744"/>
              <a:gd name="connsiteX72" fmla="*/ 1043250 w 1088970"/>
              <a:gd name="connsiteY72" fmla="*/ 1150232 h 1452744"/>
              <a:gd name="connsiteX73" fmla="*/ 997530 w 1088970"/>
              <a:gd name="connsiteY73" fmla="*/ 1104512 h 1452744"/>
              <a:gd name="connsiteX74" fmla="*/ 1043250 w 1088970"/>
              <a:gd name="connsiteY74" fmla="*/ 1058792 h 1452744"/>
              <a:gd name="connsiteX75" fmla="*/ 876995 w 1088970"/>
              <a:gd name="connsiteY75" fmla="*/ 1058792 h 1452744"/>
              <a:gd name="connsiteX76" fmla="*/ 922715 w 1088970"/>
              <a:gd name="connsiteY76" fmla="*/ 1104512 h 1452744"/>
              <a:gd name="connsiteX77" fmla="*/ 876995 w 1088970"/>
              <a:gd name="connsiteY77" fmla="*/ 1150232 h 1452744"/>
              <a:gd name="connsiteX78" fmla="*/ 831275 w 1088970"/>
              <a:gd name="connsiteY78" fmla="*/ 1104512 h 1452744"/>
              <a:gd name="connsiteX79" fmla="*/ 876995 w 1088970"/>
              <a:gd name="connsiteY79" fmla="*/ 1058792 h 1452744"/>
              <a:gd name="connsiteX80" fmla="*/ 710740 w 1088970"/>
              <a:gd name="connsiteY80" fmla="*/ 1058792 h 1452744"/>
              <a:gd name="connsiteX81" fmla="*/ 756460 w 1088970"/>
              <a:gd name="connsiteY81" fmla="*/ 1104512 h 1452744"/>
              <a:gd name="connsiteX82" fmla="*/ 710740 w 1088970"/>
              <a:gd name="connsiteY82" fmla="*/ 1150232 h 1452744"/>
              <a:gd name="connsiteX83" fmla="*/ 665020 w 1088970"/>
              <a:gd name="connsiteY83" fmla="*/ 1104512 h 1452744"/>
              <a:gd name="connsiteX84" fmla="*/ 710740 w 1088970"/>
              <a:gd name="connsiteY84" fmla="*/ 1058792 h 1452744"/>
              <a:gd name="connsiteX85" fmla="*/ 544485 w 1088970"/>
              <a:gd name="connsiteY85" fmla="*/ 1058792 h 1452744"/>
              <a:gd name="connsiteX86" fmla="*/ 590205 w 1088970"/>
              <a:gd name="connsiteY86" fmla="*/ 1104512 h 1452744"/>
              <a:gd name="connsiteX87" fmla="*/ 544485 w 1088970"/>
              <a:gd name="connsiteY87" fmla="*/ 1150232 h 1452744"/>
              <a:gd name="connsiteX88" fmla="*/ 498765 w 1088970"/>
              <a:gd name="connsiteY88" fmla="*/ 1104512 h 1452744"/>
              <a:gd name="connsiteX89" fmla="*/ 544485 w 1088970"/>
              <a:gd name="connsiteY89" fmla="*/ 1058792 h 1452744"/>
              <a:gd name="connsiteX90" fmla="*/ 378230 w 1088970"/>
              <a:gd name="connsiteY90" fmla="*/ 1058792 h 1452744"/>
              <a:gd name="connsiteX91" fmla="*/ 423950 w 1088970"/>
              <a:gd name="connsiteY91" fmla="*/ 1104512 h 1452744"/>
              <a:gd name="connsiteX92" fmla="*/ 378230 w 1088970"/>
              <a:gd name="connsiteY92" fmla="*/ 1150232 h 1452744"/>
              <a:gd name="connsiteX93" fmla="*/ 332510 w 1088970"/>
              <a:gd name="connsiteY93" fmla="*/ 1104512 h 1452744"/>
              <a:gd name="connsiteX94" fmla="*/ 378230 w 1088970"/>
              <a:gd name="connsiteY94" fmla="*/ 1058792 h 1452744"/>
              <a:gd name="connsiteX95" fmla="*/ 211975 w 1088970"/>
              <a:gd name="connsiteY95" fmla="*/ 1058792 h 1452744"/>
              <a:gd name="connsiteX96" fmla="*/ 257695 w 1088970"/>
              <a:gd name="connsiteY96" fmla="*/ 1104512 h 1452744"/>
              <a:gd name="connsiteX97" fmla="*/ 211975 w 1088970"/>
              <a:gd name="connsiteY97" fmla="*/ 1150232 h 1452744"/>
              <a:gd name="connsiteX98" fmla="*/ 166255 w 1088970"/>
              <a:gd name="connsiteY98" fmla="*/ 1104512 h 1452744"/>
              <a:gd name="connsiteX99" fmla="*/ 211975 w 1088970"/>
              <a:gd name="connsiteY99" fmla="*/ 1058792 h 1452744"/>
              <a:gd name="connsiteX100" fmla="*/ 45720 w 1088970"/>
              <a:gd name="connsiteY100" fmla="*/ 1058792 h 1452744"/>
              <a:gd name="connsiteX101" fmla="*/ 91440 w 1088970"/>
              <a:gd name="connsiteY101" fmla="*/ 1104512 h 1452744"/>
              <a:gd name="connsiteX102" fmla="*/ 45720 w 1088970"/>
              <a:gd name="connsiteY102" fmla="*/ 1150232 h 1452744"/>
              <a:gd name="connsiteX103" fmla="*/ 0 w 1088970"/>
              <a:gd name="connsiteY103" fmla="*/ 1104512 h 1452744"/>
              <a:gd name="connsiteX104" fmla="*/ 45720 w 1088970"/>
              <a:gd name="connsiteY104" fmla="*/ 1058792 h 1452744"/>
              <a:gd name="connsiteX105" fmla="*/ 1043250 w 1088970"/>
              <a:gd name="connsiteY105" fmla="*/ 907536 h 1452744"/>
              <a:gd name="connsiteX106" fmla="*/ 1088970 w 1088970"/>
              <a:gd name="connsiteY106" fmla="*/ 953256 h 1452744"/>
              <a:gd name="connsiteX107" fmla="*/ 1043250 w 1088970"/>
              <a:gd name="connsiteY107" fmla="*/ 998976 h 1452744"/>
              <a:gd name="connsiteX108" fmla="*/ 997530 w 1088970"/>
              <a:gd name="connsiteY108" fmla="*/ 953256 h 1452744"/>
              <a:gd name="connsiteX109" fmla="*/ 1043250 w 1088970"/>
              <a:gd name="connsiteY109" fmla="*/ 907536 h 1452744"/>
              <a:gd name="connsiteX110" fmla="*/ 876995 w 1088970"/>
              <a:gd name="connsiteY110" fmla="*/ 907536 h 1452744"/>
              <a:gd name="connsiteX111" fmla="*/ 922715 w 1088970"/>
              <a:gd name="connsiteY111" fmla="*/ 953256 h 1452744"/>
              <a:gd name="connsiteX112" fmla="*/ 876995 w 1088970"/>
              <a:gd name="connsiteY112" fmla="*/ 998976 h 1452744"/>
              <a:gd name="connsiteX113" fmla="*/ 831275 w 1088970"/>
              <a:gd name="connsiteY113" fmla="*/ 953256 h 1452744"/>
              <a:gd name="connsiteX114" fmla="*/ 876995 w 1088970"/>
              <a:gd name="connsiteY114" fmla="*/ 907536 h 1452744"/>
              <a:gd name="connsiteX115" fmla="*/ 710740 w 1088970"/>
              <a:gd name="connsiteY115" fmla="*/ 907536 h 1452744"/>
              <a:gd name="connsiteX116" fmla="*/ 756460 w 1088970"/>
              <a:gd name="connsiteY116" fmla="*/ 953256 h 1452744"/>
              <a:gd name="connsiteX117" fmla="*/ 710740 w 1088970"/>
              <a:gd name="connsiteY117" fmla="*/ 998976 h 1452744"/>
              <a:gd name="connsiteX118" fmla="*/ 665020 w 1088970"/>
              <a:gd name="connsiteY118" fmla="*/ 953256 h 1452744"/>
              <a:gd name="connsiteX119" fmla="*/ 710740 w 1088970"/>
              <a:gd name="connsiteY119" fmla="*/ 907536 h 1452744"/>
              <a:gd name="connsiteX120" fmla="*/ 544485 w 1088970"/>
              <a:gd name="connsiteY120" fmla="*/ 907536 h 1452744"/>
              <a:gd name="connsiteX121" fmla="*/ 590205 w 1088970"/>
              <a:gd name="connsiteY121" fmla="*/ 953256 h 1452744"/>
              <a:gd name="connsiteX122" fmla="*/ 544485 w 1088970"/>
              <a:gd name="connsiteY122" fmla="*/ 998976 h 1452744"/>
              <a:gd name="connsiteX123" fmla="*/ 498765 w 1088970"/>
              <a:gd name="connsiteY123" fmla="*/ 953256 h 1452744"/>
              <a:gd name="connsiteX124" fmla="*/ 544485 w 1088970"/>
              <a:gd name="connsiteY124" fmla="*/ 907536 h 1452744"/>
              <a:gd name="connsiteX125" fmla="*/ 378230 w 1088970"/>
              <a:gd name="connsiteY125" fmla="*/ 907536 h 1452744"/>
              <a:gd name="connsiteX126" fmla="*/ 423950 w 1088970"/>
              <a:gd name="connsiteY126" fmla="*/ 953256 h 1452744"/>
              <a:gd name="connsiteX127" fmla="*/ 378230 w 1088970"/>
              <a:gd name="connsiteY127" fmla="*/ 998976 h 1452744"/>
              <a:gd name="connsiteX128" fmla="*/ 332510 w 1088970"/>
              <a:gd name="connsiteY128" fmla="*/ 953256 h 1452744"/>
              <a:gd name="connsiteX129" fmla="*/ 378230 w 1088970"/>
              <a:gd name="connsiteY129" fmla="*/ 907536 h 1452744"/>
              <a:gd name="connsiteX130" fmla="*/ 211975 w 1088970"/>
              <a:gd name="connsiteY130" fmla="*/ 907536 h 1452744"/>
              <a:gd name="connsiteX131" fmla="*/ 257695 w 1088970"/>
              <a:gd name="connsiteY131" fmla="*/ 953256 h 1452744"/>
              <a:gd name="connsiteX132" fmla="*/ 211975 w 1088970"/>
              <a:gd name="connsiteY132" fmla="*/ 998976 h 1452744"/>
              <a:gd name="connsiteX133" fmla="*/ 166255 w 1088970"/>
              <a:gd name="connsiteY133" fmla="*/ 953256 h 1452744"/>
              <a:gd name="connsiteX134" fmla="*/ 211975 w 1088970"/>
              <a:gd name="connsiteY134" fmla="*/ 907536 h 1452744"/>
              <a:gd name="connsiteX135" fmla="*/ 45720 w 1088970"/>
              <a:gd name="connsiteY135" fmla="*/ 907536 h 1452744"/>
              <a:gd name="connsiteX136" fmla="*/ 91440 w 1088970"/>
              <a:gd name="connsiteY136" fmla="*/ 953256 h 1452744"/>
              <a:gd name="connsiteX137" fmla="*/ 45720 w 1088970"/>
              <a:gd name="connsiteY137" fmla="*/ 998976 h 1452744"/>
              <a:gd name="connsiteX138" fmla="*/ 0 w 1088970"/>
              <a:gd name="connsiteY138" fmla="*/ 953256 h 1452744"/>
              <a:gd name="connsiteX139" fmla="*/ 45720 w 1088970"/>
              <a:gd name="connsiteY139" fmla="*/ 907536 h 1452744"/>
              <a:gd name="connsiteX140" fmla="*/ 1043250 w 1088970"/>
              <a:gd name="connsiteY140" fmla="*/ 756280 h 1452744"/>
              <a:gd name="connsiteX141" fmla="*/ 1088970 w 1088970"/>
              <a:gd name="connsiteY141" fmla="*/ 802000 h 1452744"/>
              <a:gd name="connsiteX142" fmla="*/ 1043250 w 1088970"/>
              <a:gd name="connsiteY142" fmla="*/ 847720 h 1452744"/>
              <a:gd name="connsiteX143" fmla="*/ 997530 w 1088970"/>
              <a:gd name="connsiteY143" fmla="*/ 802000 h 1452744"/>
              <a:gd name="connsiteX144" fmla="*/ 1043250 w 1088970"/>
              <a:gd name="connsiteY144" fmla="*/ 756280 h 1452744"/>
              <a:gd name="connsiteX145" fmla="*/ 876995 w 1088970"/>
              <a:gd name="connsiteY145" fmla="*/ 756280 h 1452744"/>
              <a:gd name="connsiteX146" fmla="*/ 922715 w 1088970"/>
              <a:gd name="connsiteY146" fmla="*/ 802000 h 1452744"/>
              <a:gd name="connsiteX147" fmla="*/ 876995 w 1088970"/>
              <a:gd name="connsiteY147" fmla="*/ 847720 h 1452744"/>
              <a:gd name="connsiteX148" fmla="*/ 831275 w 1088970"/>
              <a:gd name="connsiteY148" fmla="*/ 802000 h 1452744"/>
              <a:gd name="connsiteX149" fmla="*/ 876995 w 1088970"/>
              <a:gd name="connsiteY149" fmla="*/ 756280 h 1452744"/>
              <a:gd name="connsiteX150" fmla="*/ 710740 w 1088970"/>
              <a:gd name="connsiteY150" fmla="*/ 756280 h 1452744"/>
              <a:gd name="connsiteX151" fmla="*/ 756460 w 1088970"/>
              <a:gd name="connsiteY151" fmla="*/ 802000 h 1452744"/>
              <a:gd name="connsiteX152" fmla="*/ 710740 w 1088970"/>
              <a:gd name="connsiteY152" fmla="*/ 847720 h 1452744"/>
              <a:gd name="connsiteX153" fmla="*/ 665020 w 1088970"/>
              <a:gd name="connsiteY153" fmla="*/ 802000 h 1452744"/>
              <a:gd name="connsiteX154" fmla="*/ 710740 w 1088970"/>
              <a:gd name="connsiteY154" fmla="*/ 756280 h 1452744"/>
              <a:gd name="connsiteX155" fmla="*/ 544485 w 1088970"/>
              <a:gd name="connsiteY155" fmla="*/ 756280 h 1452744"/>
              <a:gd name="connsiteX156" fmla="*/ 590205 w 1088970"/>
              <a:gd name="connsiteY156" fmla="*/ 802000 h 1452744"/>
              <a:gd name="connsiteX157" fmla="*/ 544485 w 1088970"/>
              <a:gd name="connsiteY157" fmla="*/ 847720 h 1452744"/>
              <a:gd name="connsiteX158" fmla="*/ 498765 w 1088970"/>
              <a:gd name="connsiteY158" fmla="*/ 802000 h 1452744"/>
              <a:gd name="connsiteX159" fmla="*/ 544485 w 1088970"/>
              <a:gd name="connsiteY159" fmla="*/ 756280 h 1452744"/>
              <a:gd name="connsiteX160" fmla="*/ 378230 w 1088970"/>
              <a:gd name="connsiteY160" fmla="*/ 756280 h 1452744"/>
              <a:gd name="connsiteX161" fmla="*/ 423950 w 1088970"/>
              <a:gd name="connsiteY161" fmla="*/ 802000 h 1452744"/>
              <a:gd name="connsiteX162" fmla="*/ 378230 w 1088970"/>
              <a:gd name="connsiteY162" fmla="*/ 847720 h 1452744"/>
              <a:gd name="connsiteX163" fmla="*/ 332510 w 1088970"/>
              <a:gd name="connsiteY163" fmla="*/ 802000 h 1452744"/>
              <a:gd name="connsiteX164" fmla="*/ 378230 w 1088970"/>
              <a:gd name="connsiteY164" fmla="*/ 756280 h 1452744"/>
              <a:gd name="connsiteX165" fmla="*/ 211975 w 1088970"/>
              <a:gd name="connsiteY165" fmla="*/ 756280 h 1452744"/>
              <a:gd name="connsiteX166" fmla="*/ 257695 w 1088970"/>
              <a:gd name="connsiteY166" fmla="*/ 802000 h 1452744"/>
              <a:gd name="connsiteX167" fmla="*/ 211975 w 1088970"/>
              <a:gd name="connsiteY167" fmla="*/ 847720 h 1452744"/>
              <a:gd name="connsiteX168" fmla="*/ 166255 w 1088970"/>
              <a:gd name="connsiteY168" fmla="*/ 802000 h 1452744"/>
              <a:gd name="connsiteX169" fmla="*/ 211975 w 1088970"/>
              <a:gd name="connsiteY169" fmla="*/ 756280 h 1452744"/>
              <a:gd name="connsiteX170" fmla="*/ 45720 w 1088970"/>
              <a:gd name="connsiteY170" fmla="*/ 756280 h 1452744"/>
              <a:gd name="connsiteX171" fmla="*/ 91440 w 1088970"/>
              <a:gd name="connsiteY171" fmla="*/ 802000 h 1452744"/>
              <a:gd name="connsiteX172" fmla="*/ 45720 w 1088970"/>
              <a:gd name="connsiteY172" fmla="*/ 847720 h 1452744"/>
              <a:gd name="connsiteX173" fmla="*/ 0 w 1088970"/>
              <a:gd name="connsiteY173" fmla="*/ 802000 h 1452744"/>
              <a:gd name="connsiteX174" fmla="*/ 45720 w 1088970"/>
              <a:gd name="connsiteY174" fmla="*/ 756280 h 1452744"/>
              <a:gd name="connsiteX175" fmla="*/ 1043250 w 1088970"/>
              <a:gd name="connsiteY175" fmla="*/ 605024 h 1452744"/>
              <a:gd name="connsiteX176" fmla="*/ 1088970 w 1088970"/>
              <a:gd name="connsiteY176" fmla="*/ 650744 h 1452744"/>
              <a:gd name="connsiteX177" fmla="*/ 1043250 w 1088970"/>
              <a:gd name="connsiteY177" fmla="*/ 696464 h 1452744"/>
              <a:gd name="connsiteX178" fmla="*/ 997530 w 1088970"/>
              <a:gd name="connsiteY178" fmla="*/ 650744 h 1452744"/>
              <a:gd name="connsiteX179" fmla="*/ 1043250 w 1088970"/>
              <a:gd name="connsiteY179" fmla="*/ 605024 h 1452744"/>
              <a:gd name="connsiteX180" fmla="*/ 876995 w 1088970"/>
              <a:gd name="connsiteY180" fmla="*/ 605024 h 1452744"/>
              <a:gd name="connsiteX181" fmla="*/ 922715 w 1088970"/>
              <a:gd name="connsiteY181" fmla="*/ 650744 h 1452744"/>
              <a:gd name="connsiteX182" fmla="*/ 876995 w 1088970"/>
              <a:gd name="connsiteY182" fmla="*/ 696464 h 1452744"/>
              <a:gd name="connsiteX183" fmla="*/ 831275 w 1088970"/>
              <a:gd name="connsiteY183" fmla="*/ 650744 h 1452744"/>
              <a:gd name="connsiteX184" fmla="*/ 876995 w 1088970"/>
              <a:gd name="connsiteY184" fmla="*/ 605024 h 1452744"/>
              <a:gd name="connsiteX185" fmla="*/ 710740 w 1088970"/>
              <a:gd name="connsiteY185" fmla="*/ 605024 h 1452744"/>
              <a:gd name="connsiteX186" fmla="*/ 756460 w 1088970"/>
              <a:gd name="connsiteY186" fmla="*/ 650744 h 1452744"/>
              <a:gd name="connsiteX187" fmla="*/ 710740 w 1088970"/>
              <a:gd name="connsiteY187" fmla="*/ 696464 h 1452744"/>
              <a:gd name="connsiteX188" fmla="*/ 665020 w 1088970"/>
              <a:gd name="connsiteY188" fmla="*/ 650744 h 1452744"/>
              <a:gd name="connsiteX189" fmla="*/ 710740 w 1088970"/>
              <a:gd name="connsiteY189" fmla="*/ 605024 h 1452744"/>
              <a:gd name="connsiteX190" fmla="*/ 544485 w 1088970"/>
              <a:gd name="connsiteY190" fmla="*/ 605024 h 1452744"/>
              <a:gd name="connsiteX191" fmla="*/ 590205 w 1088970"/>
              <a:gd name="connsiteY191" fmla="*/ 650744 h 1452744"/>
              <a:gd name="connsiteX192" fmla="*/ 544485 w 1088970"/>
              <a:gd name="connsiteY192" fmla="*/ 696464 h 1452744"/>
              <a:gd name="connsiteX193" fmla="*/ 498765 w 1088970"/>
              <a:gd name="connsiteY193" fmla="*/ 650744 h 1452744"/>
              <a:gd name="connsiteX194" fmla="*/ 544485 w 1088970"/>
              <a:gd name="connsiteY194" fmla="*/ 605024 h 1452744"/>
              <a:gd name="connsiteX195" fmla="*/ 378230 w 1088970"/>
              <a:gd name="connsiteY195" fmla="*/ 605024 h 1452744"/>
              <a:gd name="connsiteX196" fmla="*/ 423950 w 1088970"/>
              <a:gd name="connsiteY196" fmla="*/ 650744 h 1452744"/>
              <a:gd name="connsiteX197" fmla="*/ 378230 w 1088970"/>
              <a:gd name="connsiteY197" fmla="*/ 696464 h 1452744"/>
              <a:gd name="connsiteX198" fmla="*/ 332510 w 1088970"/>
              <a:gd name="connsiteY198" fmla="*/ 650744 h 1452744"/>
              <a:gd name="connsiteX199" fmla="*/ 378230 w 1088970"/>
              <a:gd name="connsiteY199" fmla="*/ 605024 h 1452744"/>
              <a:gd name="connsiteX200" fmla="*/ 211975 w 1088970"/>
              <a:gd name="connsiteY200" fmla="*/ 605024 h 1452744"/>
              <a:gd name="connsiteX201" fmla="*/ 257695 w 1088970"/>
              <a:gd name="connsiteY201" fmla="*/ 650744 h 1452744"/>
              <a:gd name="connsiteX202" fmla="*/ 211975 w 1088970"/>
              <a:gd name="connsiteY202" fmla="*/ 696464 h 1452744"/>
              <a:gd name="connsiteX203" fmla="*/ 166255 w 1088970"/>
              <a:gd name="connsiteY203" fmla="*/ 650744 h 1452744"/>
              <a:gd name="connsiteX204" fmla="*/ 211975 w 1088970"/>
              <a:gd name="connsiteY204" fmla="*/ 605024 h 1452744"/>
              <a:gd name="connsiteX205" fmla="*/ 45720 w 1088970"/>
              <a:gd name="connsiteY205" fmla="*/ 605024 h 1452744"/>
              <a:gd name="connsiteX206" fmla="*/ 91440 w 1088970"/>
              <a:gd name="connsiteY206" fmla="*/ 650744 h 1452744"/>
              <a:gd name="connsiteX207" fmla="*/ 45720 w 1088970"/>
              <a:gd name="connsiteY207" fmla="*/ 696464 h 1452744"/>
              <a:gd name="connsiteX208" fmla="*/ 0 w 1088970"/>
              <a:gd name="connsiteY208" fmla="*/ 650744 h 1452744"/>
              <a:gd name="connsiteX209" fmla="*/ 45720 w 1088970"/>
              <a:gd name="connsiteY209" fmla="*/ 605024 h 1452744"/>
              <a:gd name="connsiteX210" fmla="*/ 1043250 w 1088970"/>
              <a:gd name="connsiteY210" fmla="*/ 453768 h 1452744"/>
              <a:gd name="connsiteX211" fmla="*/ 1088970 w 1088970"/>
              <a:gd name="connsiteY211" fmla="*/ 499488 h 1452744"/>
              <a:gd name="connsiteX212" fmla="*/ 1043250 w 1088970"/>
              <a:gd name="connsiteY212" fmla="*/ 545208 h 1452744"/>
              <a:gd name="connsiteX213" fmla="*/ 997530 w 1088970"/>
              <a:gd name="connsiteY213" fmla="*/ 499488 h 1452744"/>
              <a:gd name="connsiteX214" fmla="*/ 1043250 w 1088970"/>
              <a:gd name="connsiteY214" fmla="*/ 453768 h 1452744"/>
              <a:gd name="connsiteX215" fmla="*/ 876995 w 1088970"/>
              <a:gd name="connsiteY215" fmla="*/ 453768 h 1452744"/>
              <a:gd name="connsiteX216" fmla="*/ 922715 w 1088970"/>
              <a:gd name="connsiteY216" fmla="*/ 499488 h 1452744"/>
              <a:gd name="connsiteX217" fmla="*/ 876995 w 1088970"/>
              <a:gd name="connsiteY217" fmla="*/ 545208 h 1452744"/>
              <a:gd name="connsiteX218" fmla="*/ 831275 w 1088970"/>
              <a:gd name="connsiteY218" fmla="*/ 499488 h 1452744"/>
              <a:gd name="connsiteX219" fmla="*/ 876995 w 1088970"/>
              <a:gd name="connsiteY219" fmla="*/ 453768 h 1452744"/>
              <a:gd name="connsiteX220" fmla="*/ 710740 w 1088970"/>
              <a:gd name="connsiteY220" fmla="*/ 453768 h 1452744"/>
              <a:gd name="connsiteX221" fmla="*/ 756460 w 1088970"/>
              <a:gd name="connsiteY221" fmla="*/ 499488 h 1452744"/>
              <a:gd name="connsiteX222" fmla="*/ 710740 w 1088970"/>
              <a:gd name="connsiteY222" fmla="*/ 545208 h 1452744"/>
              <a:gd name="connsiteX223" fmla="*/ 665020 w 1088970"/>
              <a:gd name="connsiteY223" fmla="*/ 499488 h 1452744"/>
              <a:gd name="connsiteX224" fmla="*/ 710740 w 1088970"/>
              <a:gd name="connsiteY224" fmla="*/ 453768 h 1452744"/>
              <a:gd name="connsiteX225" fmla="*/ 544485 w 1088970"/>
              <a:gd name="connsiteY225" fmla="*/ 453768 h 1452744"/>
              <a:gd name="connsiteX226" fmla="*/ 590205 w 1088970"/>
              <a:gd name="connsiteY226" fmla="*/ 499488 h 1452744"/>
              <a:gd name="connsiteX227" fmla="*/ 544485 w 1088970"/>
              <a:gd name="connsiteY227" fmla="*/ 545208 h 1452744"/>
              <a:gd name="connsiteX228" fmla="*/ 498765 w 1088970"/>
              <a:gd name="connsiteY228" fmla="*/ 499488 h 1452744"/>
              <a:gd name="connsiteX229" fmla="*/ 544485 w 1088970"/>
              <a:gd name="connsiteY229" fmla="*/ 453768 h 1452744"/>
              <a:gd name="connsiteX230" fmla="*/ 378230 w 1088970"/>
              <a:gd name="connsiteY230" fmla="*/ 453768 h 1452744"/>
              <a:gd name="connsiteX231" fmla="*/ 423950 w 1088970"/>
              <a:gd name="connsiteY231" fmla="*/ 499488 h 1452744"/>
              <a:gd name="connsiteX232" fmla="*/ 378230 w 1088970"/>
              <a:gd name="connsiteY232" fmla="*/ 545208 h 1452744"/>
              <a:gd name="connsiteX233" fmla="*/ 332510 w 1088970"/>
              <a:gd name="connsiteY233" fmla="*/ 499488 h 1452744"/>
              <a:gd name="connsiteX234" fmla="*/ 378230 w 1088970"/>
              <a:gd name="connsiteY234" fmla="*/ 453768 h 1452744"/>
              <a:gd name="connsiteX235" fmla="*/ 211975 w 1088970"/>
              <a:gd name="connsiteY235" fmla="*/ 453768 h 1452744"/>
              <a:gd name="connsiteX236" fmla="*/ 257695 w 1088970"/>
              <a:gd name="connsiteY236" fmla="*/ 499488 h 1452744"/>
              <a:gd name="connsiteX237" fmla="*/ 211975 w 1088970"/>
              <a:gd name="connsiteY237" fmla="*/ 545208 h 1452744"/>
              <a:gd name="connsiteX238" fmla="*/ 166255 w 1088970"/>
              <a:gd name="connsiteY238" fmla="*/ 499488 h 1452744"/>
              <a:gd name="connsiteX239" fmla="*/ 211975 w 1088970"/>
              <a:gd name="connsiteY239" fmla="*/ 453768 h 1452744"/>
              <a:gd name="connsiteX240" fmla="*/ 45720 w 1088970"/>
              <a:gd name="connsiteY240" fmla="*/ 453768 h 1452744"/>
              <a:gd name="connsiteX241" fmla="*/ 91440 w 1088970"/>
              <a:gd name="connsiteY241" fmla="*/ 499488 h 1452744"/>
              <a:gd name="connsiteX242" fmla="*/ 45720 w 1088970"/>
              <a:gd name="connsiteY242" fmla="*/ 545208 h 1452744"/>
              <a:gd name="connsiteX243" fmla="*/ 0 w 1088970"/>
              <a:gd name="connsiteY243" fmla="*/ 499488 h 1452744"/>
              <a:gd name="connsiteX244" fmla="*/ 45720 w 1088970"/>
              <a:gd name="connsiteY244" fmla="*/ 453768 h 1452744"/>
              <a:gd name="connsiteX245" fmla="*/ 1043250 w 1088970"/>
              <a:gd name="connsiteY245" fmla="*/ 302512 h 1452744"/>
              <a:gd name="connsiteX246" fmla="*/ 1088970 w 1088970"/>
              <a:gd name="connsiteY246" fmla="*/ 348232 h 1452744"/>
              <a:gd name="connsiteX247" fmla="*/ 1043250 w 1088970"/>
              <a:gd name="connsiteY247" fmla="*/ 393952 h 1452744"/>
              <a:gd name="connsiteX248" fmla="*/ 997530 w 1088970"/>
              <a:gd name="connsiteY248" fmla="*/ 348232 h 1452744"/>
              <a:gd name="connsiteX249" fmla="*/ 1043250 w 1088970"/>
              <a:gd name="connsiteY249" fmla="*/ 302512 h 1452744"/>
              <a:gd name="connsiteX250" fmla="*/ 876995 w 1088970"/>
              <a:gd name="connsiteY250" fmla="*/ 302512 h 1452744"/>
              <a:gd name="connsiteX251" fmla="*/ 922715 w 1088970"/>
              <a:gd name="connsiteY251" fmla="*/ 348232 h 1452744"/>
              <a:gd name="connsiteX252" fmla="*/ 876995 w 1088970"/>
              <a:gd name="connsiteY252" fmla="*/ 393952 h 1452744"/>
              <a:gd name="connsiteX253" fmla="*/ 831275 w 1088970"/>
              <a:gd name="connsiteY253" fmla="*/ 348232 h 1452744"/>
              <a:gd name="connsiteX254" fmla="*/ 876995 w 1088970"/>
              <a:gd name="connsiteY254" fmla="*/ 302512 h 1452744"/>
              <a:gd name="connsiteX255" fmla="*/ 710740 w 1088970"/>
              <a:gd name="connsiteY255" fmla="*/ 302512 h 1452744"/>
              <a:gd name="connsiteX256" fmla="*/ 756460 w 1088970"/>
              <a:gd name="connsiteY256" fmla="*/ 348232 h 1452744"/>
              <a:gd name="connsiteX257" fmla="*/ 710740 w 1088970"/>
              <a:gd name="connsiteY257" fmla="*/ 393952 h 1452744"/>
              <a:gd name="connsiteX258" fmla="*/ 665020 w 1088970"/>
              <a:gd name="connsiteY258" fmla="*/ 348232 h 1452744"/>
              <a:gd name="connsiteX259" fmla="*/ 710740 w 1088970"/>
              <a:gd name="connsiteY259" fmla="*/ 302512 h 1452744"/>
              <a:gd name="connsiteX260" fmla="*/ 544485 w 1088970"/>
              <a:gd name="connsiteY260" fmla="*/ 302512 h 1452744"/>
              <a:gd name="connsiteX261" fmla="*/ 590205 w 1088970"/>
              <a:gd name="connsiteY261" fmla="*/ 348232 h 1452744"/>
              <a:gd name="connsiteX262" fmla="*/ 544485 w 1088970"/>
              <a:gd name="connsiteY262" fmla="*/ 393952 h 1452744"/>
              <a:gd name="connsiteX263" fmla="*/ 498765 w 1088970"/>
              <a:gd name="connsiteY263" fmla="*/ 348232 h 1452744"/>
              <a:gd name="connsiteX264" fmla="*/ 544485 w 1088970"/>
              <a:gd name="connsiteY264" fmla="*/ 302512 h 1452744"/>
              <a:gd name="connsiteX265" fmla="*/ 378230 w 1088970"/>
              <a:gd name="connsiteY265" fmla="*/ 302512 h 1452744"/>
              <a:gd name="connsiteX266" fmla="*/ 423950 w 1088970"/>
              <a:gd name="connsiteY266" fmla="*/ 348232 h 1452744"/>
              <a:gd name="connsiteX267" fmla="*/ 378230 w 1088970"/>
              <a:gd name="connsiteY267" fmla="*/ 393952 h 1452744"/>
              <a:gd name="connsiteX268" fmla="*/ 332510 w 1088970"/>
              <a:gd name="connsiteY268" fmla="*/ 348232 h 1452744"/>
              <a:gd name="connsiteX269" fmla="*/ 378230 w 1088970"/>
              <a:gd name="connsiteY269" fmla="*/ 302512 h 1452744"/>
              <a:gd name="connsiteX270" fmla="*/ 211975 w 1088970"/>
              <a:gd name="connsiteY270" fmla="*/ 302512 h 1452744"/>
              <a:gd name="connsiteX271" fmla="*/ 257695 w 1088970"/>
              <a:gd name="connsiteY271" fmla="*/ 348232 h 1452744"/>
              <a:gd name="connsiteX272" fmla="*/ 211975 w 1088970"/>
              <a:gd name="connsiteY272" fmla="*/ 393952 h 1452744"/>
              <a:gd name="connsiteX273" fmla="*/ 166255 w 1088970"/>
              <a:gd name="connsiteY273" fmla="*/ 348232 h 1452744"/>
              <a:gd name="connsiteX274" fmla="*/ 211975 w 1088970"/>
              <a:gd name="connsiteY274" fmla="*/ 302512 h 1452744"/>
              <a:gd name="connsiteX275" fmla="*/ 45720 w 1088970"/>
              <a:gd name="connsiteY275" fmla="*/ 302512 h 1452744"/>
              <a:gd name="connsiteX276" fmla="*/ 91440 w 1088970"/>
              <a:gd name="connsiteY276" fmla="*/ 348232 h 1452744"/>
              <a:gd name="connsiteX277" fmla="*/ 45720 w 1088970"/>
              <a:gd name="connsiteY277" fmla="*/ 393952 h 1452744"/>
              <a:gd name="connsiteX278" fmla="*/ 0 w 1088970"/>
              <a:gd name="connsiteY278" fmla="*/ 348232 h 1452744"/>
              <a:gd name="connsiteX279" fmla="*/ 45720 w 1088970"/>
              <a:gd name="connsiteY279" fmla="*/ 302512 h 1452744"/>
              <a:gd name="connsiteX280" fmla="*/ 1043250 w 1088970"/>
              <a:gd name="connsiteY280" fmla="*/ 151256 h 1452744"/>
              <a:gd name="connsiteX281" fmla="*/ 1088970 w 1088970"/>
              <a:gd name="connsiteY281" fmla="*/ 196976 h 1452744"/>
              <a:gd name="connsiteX282" fmla="*/ 1043250 w 1088970"/>
              <a:gd name="connsiteY282" fmla="*/ 242696 h 1452744"/>
              <a:gd name="connsiteX283" fmla="*/ 997530 w 1088970"/>
              <a:gd name="connsiteY283" fmla="*/ 196976 h 1452744"/>
              <a:gd name="connsiteX284" fmla="*/ 1043250 w 1088970"/>
              <a:gd name="connsiteY284" fmla="*/ 151256 h 1452744"/>
              <a:gd name="connsiteX285" fmla="*/ 876995 w 1088970"/>
              <a:gd name="connsiteY285" fmla="*/ 151256 h 1452744"/>
              <a:gd name="connsiteX286" fmla="*/ 922715 w 1088970"/>
              <a:gd name="connsiteY286" fmla="*/ 196976 h 1452744"/>
              <a:gd name="connsiteX287" fmla="*/ 876995 w 1088970"/>
              <a:gd name="connsiteY287" fmla="*/ 242696 h 1452744"/>
              <a:gd name="connsiteX288" fmla="*/ 831275 w 1088970"/>
              <a:gd name="connsiteY288" fmla="*/ 196976 h 1452744"/>
              <a:gd name="connsiteX289" fmla="*/ 876995 w 1088970"/>
              <a:gd name="connsiteY289" fmla="*/ 151256 h 1452744"/>
              <a:gd name="connsiteX290" fmla="*/ 710740 w 1088970"/>
              <a:gd name="connsiteY290" fmla="*/ 151256 h 1452744"/>
              <a:gd name="connsiteX291" fmla="*/ 756460 w 1088970"/>
              <a:gd name="connsiteY291" fmla="*/ 196976 h 1452744"/>
              <a:gd name="connsiteX292" fmla="*/ 710740 w 1088970"/>
              <a:gd name="connsiteY292" fmla="*/ 242696 h 1452744"/>
              <a:gd name="connsiteX293" fmla="*/ 665020 w 1088970"/>
              <a:gd name="connsiteY293" fmla="*/ 196976 h 1452744"/>
              <a:gd name="connsiteX294" fmla="*/ 710740 w 1088970"/>
              <a:gd name="connsiteY294" fmla="*/ 151256 h 1452744"/>
              <a:gd name="connsiteX295" fmla="*/ 544485 w 1088970"/>
              <a:gd name="connsiteY295" fmla="*/ 151256 h 1452744"/>
              <a:gd name="connsiteX296" fmla="*/ 590205 w 1088970"/>
              <a:gd name="connsiteY296" fmla="*/ 196976 h 1452744"/>
              <a:gd name="connsiteX297" fmla="*/ 544485 w 1088970"/>
              <a:gd name="connsiteY297" fmla="*/ 242696 h 1452744"/>
              <a:gd name="connsiteX298" fmla="*/ 498765 w 1088970"/>
              <a:gd name="connsiteY298" fmla="*/ 196976 h 1452744"/>
              <a:gd name="connsiteX299" fmla="*/ 544485 w 1088970"/>
              <a:gd name="connsiteY299" fmla="*/ 151256 h 1452744"/>
              <a:gd name="connsiteX300" fmla="*/ 378230 w 1088970"/>
              <a:gd name="connsiteY300" fmla="*/ 151256 h 1452744"/>
              <a:gd name="connsiteX301" fmla="*/ 423950 w 1088970"/>
              <a:gd name="connsiteY301" fmla="*/ 196976 h 1452744"/>
              <a:gd name="connsiteX302" fmla="*/ 378230 w 1088970"/>
              <a:gd name="connsiteY302" fmla="*/ 242696 h 1452744"/>
              <a:gd name="connsiteX303" fmla="*/ 332510 w 1088970"/>
              <a:gd name="connsiteY303" fmla="*/ 196976 h 1452744"/>
              <a:gd name="connsiteX304" fmla="*/ 378230 w 1088970"/>
              <a:gd name="connsiteY304" fmla="*/ 151256 h 1452744"/>
              <a:gd name="connsiteX305" fmla="*/ 211975 w 1088970"/>
              <a:gd name="connsiteY305" fmla="*/ 151256 h 1452744"/>
              <a:gd name="connsiteX306" fmla="*/ 257695 w 1088970"/>
              <a:gd name="connsiteY306" fmla="*/ 196976 h 1452744"/>
              <a:gd name="connsiteX307" fmla="*/ 211975 w 1088970"/>
              <a:gd name="connsiteY307" fmla="*/ 242696 h 1452744"/>
              <a:gd name="connsiteX308" fmla="*/ 166255 w 1088970"/>
              <a:gd name="connsiteY308" fmla="*/ 196976 h 1452744"/>
              <a:gd name="connsiteX309" fmla="*/ 211975 w 1088970"/>
              <a:gd name="connsiteY309" fmla="*/ 151256 h 1452744"/>
              <a:gd name="connsiteX310" fmla="*/ 45720 w 1088970"/>
              <a:gd name="connsiteY310" fmla="*/ 151256 h 1452744"/>
              <a:gd name="connsiteX311" fmla="*/ 91440 w 1088970"/>
              <a:gd name="connsiteY311" fmla="*/ 196976 h 1452744"/>
              <a:gd name="connsiteX312" fmla="*/ 45720 w 1088970"/>
              <a:gd name="connsiteY312" fmla="*/ 242696 h 1452744"/>
              <a:gd name="connsiteX313" fmla="*/ 0 w 1088970"/>
              <a:gd name="connsiteY313" fmla="*/ 196976 h 1452744"/>
              <a:gd name="connsiteX314" fmla="*/ 45720 w 1088970"/>
              <a:gd name="connsiteY314" fmla="*/ 151256 h 1452744"/>
              <a:gd name="connsiteX315" fmla="*/ 1043250 w 1088970"/>
              <a:gd name="connsiteY315" fmla="*/ 0 h 1452744"/>
              <a:gd name="connsiteX316" fmla="*/ 1088970 w 1088970"/>
              <a:gd name="connsiteY316" fmla="*/ 45720 h 1452744"/>
              <a:gd name="connsiteX317" fmla="*/ 1043250 w 1088970"/>
              <a:gd name="connsiteY317" fmla="*/ 91440 h 1452744"/>
              <a:gd name="connsiteX318" fmla="*/ 997530 w 1088970"/>
              <a:gd name="connsiteY318" fmla="*/ 45720 h 1452744"/>
              <a:gd name="connsiteX319" fmla="*/ 1043250 w 1088970"/>
              <a:gd name="connsiteY319" fmla="*/ 0 h 1452744"/>
              <a:gd name="connsiteX320" fmla="*/ 876995 w 1088970"/>
              <a:gd name="connsiteY320" fmla="*/ 0 h 1452744"/>
              <a:gd name="connsiteX321" fmla="*/ 922715 w 1088970"/>
              <a:gd name="connsiteY321" fmla="*/ 45720 h 1452744"/>
              <a:gd name="connsiteX322" fmla="*/ 876995 w 1088970"/>
              <a:gd name="connsiteY322" fmla="*/ 91440 h 1452744"/>
              <a:gd name="connsiteX323" fmla="*/ 831275 w 1088970"/>
              <a:gd name="connsiteY323" fmla="*/ 45720 h 1452744"/>
              <a:gd name="connsiteX324" fmla="*/ 876995 w 1088970"/>
              <a:gd name="connsiteY324" fmla="*/ 0 h 1452744"/>
              <a:gd name="connsiteX325" fmla="*/ 710740 w 1088970"/>
              <a:gd name="connsiteY325" fmla="*/ 0 h 1452744"/>
              <a:gd name="connsiteX326" fmla="*/ 756460 w 1088970"/>
              <a:gd name="connsiteY326" fmla="*/ 45720 h 1452744"/>
              <a:gd name="connsiteX327" fmla="*/ 710740 w 1088970"/>
              <a:gd name="connsiteY327" fmla="*/ 91440 h 1452744"/>
              <a:gd name="connsiteX328" fmla="*/ 665020 w 1088970"/>
              <a:gd name="connsiteY328" fmla="*/ 45720 h 1452744"/>
              <a:gd name="connsiteX329" fmla="*/ 710740 w 1088970"/>
              <a:gd name="connsiteY329" fmla="*/ 0 h 1452744"/>
              <a:gd name="connsiteX330" fmla="*/ 544485 w 1088970"/>
              <a:gd name="connsiteY330" fmla="*/ 0 h 1452744"/>
              <a:gd name="connsiteX331" fmla="*/ 590205 w 1088970"/>
              <a:gd name="connsiteY331" fmla="*/ 45720 h 1452744"/>
              <a:gd name="connsiteX332" fmla="*/ 544485 w 1088970"/>
              <a:gd name="connsiteY332" fmla="*/ 91440 h 1452744"/>
              <a:gd name="connsiteX333" fmla="*/ 498765 w 1088970"/>
              <a:gd name="connsiteY333" fmla="*/ 45720 h 1452744"/>
              <a:gd name="connsiteX334" fmla="*/ 544485 w 1088970"/>
              <a:gd name="connsiteY334" fmla="*/ 0 h 1452744"/>
              <a:gd name="connsiteX335" fmla="*/ 378230 w 1088970"/>
              <a:gd name="connsiteY335" fmla="*/ 0 h 1452744"/>
              <a:gd name="connsiteX336" fmla="*/ 423950 w 1088970"/>
              <a:gd name="connsiteY336" fmla="*/ 45720 h 1452744"/>
              <a:gd name="connsiteX337" fmla="*/ 378230 w 1088970"/>
              <a:gd name="connsiteY337" fmla="*/ 91440 h 1452744"/>
              <a:gd name="connsiteX338" fmla="*/ 332510 w 1088970"/>
              <a:gd name="connsiteY338" fmla="*/ 45720 h 1452744"/>
              <a:gd name="connsiteX339" fmla="*/ 378230 w 1088970"/>
              <a:gd name="connsiteY339" fmla="*/ 0 h 1452744"/>
              <a:gd name="connsiteX340" fmla="*/ 211975 w 1088970"/>
              <a:gd name="connsiteY340" fmla="*/ 0 h 1452744"/>
              <a:gd name="connsiteX341" fmla="*/ 257695 w 1088970"/>
              <a:gd name="connsiteY341" fmla="*/ 45720 h 1452744"/>
              <a:gd name="connsiteX342" fmla="*/ 211975 w 1088970"/>
              <a:gd name="connsiteY342" fmla="*/ 91440 h 1452744"/>
              <a:gd name="connsiteX343" fmla="*/ 166255 w 1088970"/>
              <a:gd name="connsiteY343" fmla="*/ 45720 h 1452744"/>
              <a:gd name="connsiteX344" fmla="*/ 211975 w 1088970"/>
              <a:gd name="connsiteY344" fmla="*/ 0 h 1452744"/>
              <a:gd name="connsiteX345" fmla="*/ 45720 w 1088970"/>
              <a:gd name="connsiteY345" fmla="*/ 0 h 1452744"/>
              <a:gd name="connsiteX346" fmla="*/ 91440 w 1088970"/>
              <a:gd name="connsiteY346" fmla="*/ 45720 h 1452744"/>
              <a:gd name="connsiteX347" fmla="*/ 45720 w 1088970"/>
              <a:gd name="connsiteY347" fmla="*/ 91440 h 1452744"/>
              <a:gd name="connsiteX348" fmla="*/ 0 w 1088970"/>
              <a:gd name="connsiteY348" fmla="*/ 45720 h 1452744"/>
              <a:gd name="connsiteX349" fmla="*/ 45720 w 1088970"/>
              <a:gd name="connsiteY349" fmla="*/ 0 h 1452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699042" h="932560">
                <a:moveTo>
                  <a:pt x="669693" y="873862"/>
                </a:moveTo>
                <a:cubicBezTo>
                  <a:pt x="685902" y="873862"/>
                  <a:pt x="699042" y="887002"/>
                  <a:pt x="699042" y="903211"/>
                </a:cubicBezTo>
                <a:cubicBezTo>
                  <a:pt x="699042" y="919420"/>
                  <a:pt x="685902" y="932560"/>
                  <a:pt x="669693" y="932560"/>
                </a:cubicBezTo>
                <a:cubicBezTo>
                  <a:pt x="653484" y="932560"/>
                  <a:pt x="640344" y="919420"/>
                  <a:pt x="640344" y="903211"/>
                </a:cubicBezTo>
                <a:cubicBezTo>
                  <a:pt x="640344" y="887002"/>
                  <a:pt x="653484" y="873862"/>
                  <a:pt x="669693" y="873862"/>
                </a:cubicBezTo>
                <a:close/>
                <a:moveTo>
                  <a:pt x="562969" y="873862"/>
                </a:moveTo>
                <a:cubicBezTo>
                  <a:pt x="579178" y="873862"/>
                  <a:pt x="592318" y="887002"/>
                  <a:pt x="592318" y="903211"/>
                </a:cubicBezTo>
                <a:cubicBezTo>
                  <a:pt x="592318" y="919420"/>
                  <a:pt x="579178" y="932560"/>
                  <a:pt x="562969" y="932560"/>
                </a:cubicBezTo>
                <a:cubicBezTo>
                  <a:pt x="546760" y="932560"/>
                  <a:pt x="533620" y="919420"/>
                  <a:pt x="533620" y="903211"/>
                </a:cubicBezTo>
                <a:cubicBezTo>
                  <a:pt x="533620" y="887002"/>
                  <a:pt x="546760" y="873862"/>
                  <a:pt x="562969" y="873862"/>
                </a:cubicBezTo>
                <a:close/>
                <a:moveTo>
                  <a:pt x="456245" y="873862"/>
                </a:moveTo>
                <a:cubicBezTo>
                  <a:pt x="472454" y="873862"/>
                  <a:pt x="485594" y="887002"/>
                  <a:pt x="485594" y="903211"/>
                </a:cubicBezTo>
                <a:cubicBezTo>
                  <a:pt x="485594" y="919420"/>
                  <a:pt x="472454" y="932560"/>
                  <a:pt x="456245" y="932560"/>
                </a:cubicBezTo>
                <a:cubicBezTo>
                  <a:pt x="440036" y="932560"/>
                  <a:pt x="426896" y="919420"/>
                  <a:pt x="426896" y="903211"/>
                </a:cubicBezTo>
                <a:cubicBezTo>
                  <a:pt x="426896" y="887002"/>
                  <a:pt x="440036" y="873862"/>
                  <a:pt x="456245" y="873862"/>
                </a:cubicBezTo>
                <a:close/>
                <a:moveTo>
                  <a:pt x="349521" y="873862"/>
                </a:moveTo>
                <a:cubicBezTo>
                  <a:pt x="365730" y="873862"/>
                  <a:pt x="378870" y="887002"/>
                  <a:pt x="378870" y="903211"/>
                </a:cubicBezTo>
                <a:cubicBezTo>
                  <a:pt x="378870" y="919420"/>
                  <a:pt x="365730" y="932560"/>
                  <a:pt x="349521" y="932560"/>
                </a:cubicBezTo>
                <a:cubicBezTo>
                  <a:pt x="333312" y="932560"/>
                  <a:pt x="320172" y="919420"/>
                  <a:pt x="320172" y="903211"/>
                </a:cubicBezTo>
                <a:cubicBezTo>
                  <a:pt x="320172" y="887002"/>
                  <a:pt x="333312" y="873862"/>
                  <a:pt x="349521" y="873862"/>
                </a:cubicBezTo>
                <a:close/>
                <a:moveTo>
                  <a:pt x="242797" y="873862"/>
                </a:moveTo>
                <a:cubicBezTo>
                  <a:pt x="259006" y="873862"/>
                  <a:pt x="272146" y="887002"/>
                  <a:pt x="272146" y="903211"/>
                </a:cubicBezTo>
                <a:cubicBezTo>
                  <a:pt x="272146" y="919420"/>
                  <a:pt x="259006" y="932560"/>
                  <a:pt x="242797" y="932560"/>
                </a:cubicBezTo>
                <a:cubicBezTo>
                  <a:pt x="226588" y="932560"/>
                  <a:pt x="213448" y="919420"/>
                  <a:pt x="213448" y="903211"/>
                </a:cubicBezTo>
                <a:cubicBezTo>
                  <a:pt x="213448" y="887002"/>
                  <a:pt x="226588" y="873862"/>
                  <a:pt x="242797" y="873862"/>
                </a:cubicBezTo>
                <a:close/>
                <a:moveTo>
                  <a:pt x="136073" y="873862"/>
                </a:moveTo>
                <a:cubicBezTo>
                  <a:pt x="152282" y="873862"/>
                  <a:pt x="165422" y="887002"/>
                  <a:pt x="165422" y="903211"/>
                </a:cubicBezTo>
                <a:cubicBezTo>
                  <a:pt x="165422" y="919420"/>
                  <a:pt x="152282" y="932560"/>
                  <a:pt x="136073" y="932560"/>
                </a:cubicBezTo>
                <a:cubicBezTo>
                  <a:pt x="119864" y="932560"/>
                  <a:pt x="106724" y="919420"/>
                  <a:pt x="106724" y="903211"/>
                </a:cubicBezTo>
                <a:cubicBezTo>
                  <a:pt x="106724" y="887002"/>
                  <a:pt x="119864" y="873862"/>
                  <a:pt x="136073" y="873862"/>
                </a:cubicBezTo>
                <a:close/>
                <a:moveTo>
                  <a:pt x="29349" y="873862"/>
                </a:moveTo>
                <a:cubicBezTo>
                  <a:pt x="45558" y="873862"/>
                  <a:pt x="58698" y="887002"/>
                  <a:pt x="58698" y="903211"/>
                </a:cubicBezTo>
                <a:cubicBezTo>
                  <a:pt x="58698" y="919420"/>
                  <a:pt x="45558" y="932560"/>
                  <a:pt x="29349" y="932560"/>
                </a:cubicBezTo>
                <a:cubicBezTo>
                  <a:pt x="13140" y="932560"/>
                  <a:pt x="0" y="919420"/>
                  <a:pt x="0" y="903211"/>
                </a:cubicBezTo>
                <a:cubicBezTo>
                  <a:pt x="0" y="887002"/>
                  <a:pt x="13140" y="873862"/>
                  <a:pt x="29349" y="873862"/>
                </a:cubicBezTo>
                <a:close/>
                <a:moveTo>
                  <a:pt x="669693" y="776766"/>
                </a:moveTo>
                <a:cubicBezTo>
                  <a:pt x="685902" y="776766"/>
                  <a:pt x="699042" y="789906"/>
                  <a:pt x="699042" y="806115"/>
                </a:cubicBezTo>
                <a:cubicBezTo>
                  <a:pt x="699042" y="822324"/>
                  <a:pt x="685902" y="835464"/>
                  <a:pt x="669693" y="835464"/>
                </a:cubicBezTo>
                <a:cubicBezTo>
                  <a:pt x="653484" y="835464"/>
                  <a:pt x="640344" y="822324"/>
                  <a:pt x="640344" y="806115"/>
                </a:cubicBezTo>
                <a:cubicBezTo>
                  <a:pt x="640344" y="789906"/>
                  <a:pt x="653484" y="776766"/>
                  <a:pt x="669693" y="776766"/>
                </a:cubicBezTo>
                <a:close/>
                <a:moveTo>
                  <a:pt x="562969" y="776766"/>
                </a:moveTo>
                <a:cubicBezTo>
                  <a:pt x="579178" y="776766"/>
                  <a:pt x="592318" y="789906"/>
                  <a:pt x="592318" y="806115"/>
                </a:cubicBezTo>
                <a:cubicBezTo>
                  <a:pt x="592318" y="822324"/>
                  <a:pt x="579178" y="835464"/>
                  <a:pt x="562969" y="835464"/>
                </a:cubicBezTo>
                <a:cubicBezTo>
                  <a:pt x="546760" y="835464"/>
                  <a:pt x="533620" y="822324"/>
                  <a:pt x="533620" y="806115"/>
                </a:cubicBezTo>
                <a:cubicBezTo>
                  <a:pt x="533620" y="789906"/>
                  <a:pt x="546760" y="776766"/>
                  <a:pt x="562969" y="776766"/>
                </a:cubicBezTo>
                <a:close/>
                <a:moveTo>
                  <a:pt x="456245" y="776766"/>
                </a:moveTo>
                <a:cubicBezTo>
                  <a:pt x="472454" y="776766"/>
                  <a:pt x="485594" y="789906"/>
                  <a:pt x="485594" y="806115"/>
                </a:cubicBezTo>
                <a:cubicBezTo>
                  <a:pt x="485594" y="822324"/>
                  <a:pt x="472454" y="835464"/>
                  <a:pt x="456245" y="835464"/>
                </a:cubicBezTo>
                <a:cubicBezTo>
                  <a:pt x="440036" y="835464"/>
                  <a:pt x="426896" y="822324"/>
                  <a:pt x="426896" y="806115"/>
                </a:cubicBezTo>
                <a:cubicBezTo>
                  <a:pt x="426896" y="789906"/>
                  <a:pt x="440036" y="776766"/>
                  <a:pt x="456245" y="776766"/>
                </a:cubicBezTo>
                <a:close/>
                <a:moveTo>
                  <a:pt x="349521" y="776766"/>
                </a:moveTo>
                <a:cubicBezTo>
                  <a:pt x="365730" y="776766"/>
                  <a:pt x="378870" y="789906"/>
                  <a:pt x="378870" y="806115"/>
                </a:cubicBezTo>
                <a:cubicBezTo>
                  <a:pt x="378870" y="822324"/>
                  <a:pt x="365730" y="835464"/>
                  <a:pt x="349521" y="835464"/>
                </a:cubicBezTo>
                <a:cubicBezTo>
                  <a:pt x="333312" y="835464"/>
                  <a:pt x="320172" y="822324"/>
                  <a:pt x="320172" y="806115"/>
                </a:cubicBezTo>
                <a:cubicBezTo>
                  <a:pt x="320172" y="789906"/>
                  <a:pt x="333312" y="776766"/>
                  <a:pt x="349521" y="776766"/>
                </a:cubicBezTo>
                <a:close/>
                <a:moveTo>
                  <a:pt x="242797" y="776766"/>
                </a:moveTo>
                <a:cubicBezTo>
                  <a:pt x="259006" y="776766"/>
                  <a:pt x="272146" y="789906"/>
                  <a:pt x="272146" y="806115"/>
                </a:cubicBezTo>
                <a:cubicBezTo>
                  <a:pt x="272146" y="822324"/>
                  <a:pt x="259006" y="835464"/>
                  <a:pt x="242797" y="835464"/>
                </a:cubicBezTo>
                <a:cubicBezTo>
                  <a:pt x="226588" y="835464"/>
                  <a:pt x="213448" y="822324"/>
                  <a:pt x="213448" y="806115"/>
                </a:cubicBezTo>
                <a:cubicBezTo>
                  <a:pt x="213448" y="789906"/>
                  <a:pt x="226588" y="776766"/>
                  <a:pt x="242797" y="776766"/>
                </a:cubicBezTo>
                <a:close/>
                <a:moveTo>
                  <a:pt x="136073" y="776766"/>
                </a:moveTo>
                <a:cubicBezTo>
                  <a:pt x="152282" y="776766"/>
                  <a:pt x="165422" y="789906"/>
                  <a:pt x="165422" y="806115"/>
                </a:cubicBezTo>
                <a:cubicBezTo>
                  <a:pt x="165422" y="822324"/>
                  <a:pt x="152282" y="835464"/>
                  <a:pt x="136073" y="835464"/>
                </a:cubicBezTo>
                <a:cubicBezTo>
                  <a:pt x="119864" y="835464"/>
                  <a:pt x="106724" y="822324"/>
                  <a:pt x="106724" y="806115"/>
                </a:cubicBezTo>
                <a:cubicBezTo>
                  <a:pt x="106724" y="789906"/>
                  <a:pt x="119864" y="776766"/>
                  <a:pt x="136073" y="776766"/>
                </a:cubicBezTo>
                <a:close/>
                <a:moveTo>
                  <a:pt x="29349" y="776766"/>
                </a:moveTo>
                <a:cubicBezTo>
                  <a:pt x="45558" y="776766"/>
                  <a:pt x="58698" y="789906"/>
                  <a:pt x="58698" y="806115"/>
                </a:cubicBezTo>
                <a:cubicBezTo>
                  <a:pt x="58698" y="822324"/>
                  <a:pt x="45558" y="835464"/>
                  <a:pt x="29349" y="835464"/>
                </a:cubicBezTo>
                <a:cubicBezTo>
                  <a:pt x="13140" y="835464"/>
                  <a:pt x="0" y="822324"/>
                  <a:pt x="0" y="806115"/>
                </a:cubicBezTo>
                <a:cubicBezTo>
                  <a:pt x="0" y="789906"/>
                  <a:pt x="13140" y="776766"/>
                  <a:pt x="29349" y="776766"/>
                </a:cubicBezTo>
                <a:close/>
                <a:moveTo>
                  <a:pt x="669693" y="679670"/>
                </a:moveTo>
                <a:cubicBezTo>
                  <a:pt x="685902" y="679670"/>
                  <a:pt x="699042" y="692811"/>
                  <a:pt x="699042" y="709019"/>
                </a:cubicBezTo>
                <a:cubicBezTo>
                  <a:pt x="699042" y="725228"/>
                  <a:pt x="685902" y="738368"/>
                  <a:pt x="669693" y="738368"/>
                </a:cubicBezTo>
                <a:cubicBezTo>
                  <a:pt x="653484" y="738368"/>
                  <a:pt x="640344" y="725228"/>
                  <a:pt x="640344" y="709019"/>
                </a:cubicBezTo>
                <a:cubicBezTo>
                  <a:pt x="640344" y="692811"/>
                  <a:pt x="653484" y="679670"/>
                  <a:pt x="669693" y="679670"/>
                </a:cubicBezTo>
                <a:close/>
                <a:moveTo>
                  <a:pt x="562969" y="679670"/>
                </a:moveTo>
                <a:cubicBezTo>
                  <a:pt x="579178" y="679670"/>
                  <a:pt x="592318" y="692811"/>
                  <a:pt x="592318" y="709019"/>
                </a:cubicBezTo>
                <a:cubicBezTo>
                  <a:pt x="592318" y="725228"/>
                  <a:pt x="579178" y="738368"/>
                  <a:pt x="562969" y="738368"/>
                </a:cubicBezTo>
                <a:cubicBezTo>
                  <a:pt x="546760" y="738368"/>
                  <a:pt x="533620" y="725228"/>
                  <a:pt x="533620" y="709019"/>
                </a:cubicBezTo>
                <a:cubicBezTo>
                  <a:pt x="533620" y="692811"/>
                  <a:pt x="546760" y="679670"/>
                  <a:pt x="562969" y="679670"/>
                </a:cubicBezTo>
                <a:close/>
                <a:moveTo>
                  <a:pt x="456245" y="679670"/>
                </a:moveTo>
                <a:cubicBezTo>
                  <a:pt x="472454" y="679670"/>
                  <a:pt x="485594" y="692811"/>
                  <a:pt x="485594" y="709019"/>
                </a:cubicBezTo>
                <a:cubicBezTo>
                  <a:pt x="485594" y="725228"/>
                  <a:pt x="472454" y="738368"/>
                  <a:pt x="456245" y="738368"/>
                </a:cubicBezTo>
                <a:cubicBezTo>
                  <a:pt x="440036" y="738368"/>
                  <a:pt x="426896" y="725228"/>
                  <a:pt x="426896" y="709019"/>
                </a:cubicBezTo>
                <a:cubicBezTo>
                  <a:pt x="426896" y="692811"/>
                  <a:pt x="440036" y="679670"/>
                  <a:pt x="456245" y="679670"/>
                </a:cubicBezTo>
                <a:close/>
                <a:moveTo>
                  <a:pt x="349521" y="679670"/>
                </a:moveTo>
                <a:cubicBezTo>
                  <a:pt x="365730" y="679670"/>
                  <a:pt x="378870" y="692811"/>
                  <a:pt x="378870" y="709019"/>
                </a:cubicBezTo>
                <a:cubicBezTo>
                  <a:pt x="378870" y="725228"/>
                  <a:pt x="365730" y="738368"/>
                  <a:pt x="349521" y="738368"/>
                </a:cubicBezTo>
                <a:cubicBezTo>
                  <a:pt x="333312" y="738368"/>
                  <a:pt x="320172" y="725228"/>
                  <a:pt x="320172" y="709019"/>
                </a:cubicBezTo>
                <a:cubicBezTo>
                  <a:pt x="320172" y="692811"/>
                  <a:pt x="333312" y="679670"/>
                  <a:pt x="349521" y="679670"/>
                </a:cubicBezTo>
                <a:close/>
                <a:moveTo>
                  <a:pt x="242797" y="679670"/>
                </a:moveTo>
                <a:cubicBezTo>
                  <a:pt x="259006" y="679670"/>
                  <a:pt x="272146" y="692811"/>
                  <a:pt x="272146" y="709019"/>
                </a:cubicBezTo>
                <a:cubicBezTo>
                  <a:pt x="272146" y="725228"/>
                  <a:pt x="259006" y="738368"/>
                  <a:pt x="242797" y="738368"/>
                </a:cubicBezTo>
                <a:cubicBezTo>
                  <a:pt x="226588" y="738368"/>
                  <a:pt x="213448" y="725228"/>
                  <a:pt x="213448" y="709019"/>
                </a:cubicBezTo>
                <a:cubicBezTo>
                  <a:pt x="213448" y="692811"/>
                  <a:pt x="226588" y="679670"/>
                  <a:pt x="242797" y="679670"/>
                </a:cubicBezTo>
                <a:close/>
                <a:moveTo>
                  <a:pt x="136073" y="679670"/>
                </a:moveTo>
                <a:cubicBezTo>
                  <a:pt x="152282" y="679670"/>
                  <a:pt x="165422" y="692811"/>
                  <a:pt x="165422" y="709019"/>
                </a:cubicBezTo>
                <a:cubicBezTo>
                  <a:pt x="165422" y="725228"/>
                  <a:pt x="152282" y="738368"/>
                  <a:pt x="136073" y="738368"/>
                </a:cubicBezTo>
                <a:cubicBezTo>
                  <a:pt x="119864" y="738368"/>
                  <a:pt x="106724" y="725228"/>
                  <a:pt x="106724" y="709019"/>
                </a:cubicBezTo>
                <a:cubicBezTo>
                  <a:pt x="106724" y="692811"/>
                  <a:pt x="119864" y="679670"/>
                  <a:pt x="136073" y="679670"/>
                </a:cubicBezTo>
                <a:close/>
                <a:moveTo>
                  <a:pt x="29349" y="679670"/>
                </a:moveTo>
                <a:cubicBezTo>
                  <a:pt x="45558" y="679670"/>
                  <a:pt x="58698" y="692811"/>
                  <a:pt x="58698" y="709019"/>
                </a:cubicBezTo>
                <a:cubicBezTo>
                  <a:pt x="58698" y="725228"/>
                  <a:pt x="45558" y="738368"/>
                  <a:pt x="29349" y="738368"/>
                </a:cubicBezTo>
                <a:cubicBezTo>
                  <a:pt x="13140" y="738368"/>
                  <a:pt x="0" y="725228"/>
                  <a:pt x="0" y="709019"/>
                </a:cubicBezTo>
                <a:cubicBezTo>
                  <a:pt x="0" y="692811"/>
                  <a:pt x="13140" y="679670"/>
                  <a:pt x="29349" y="679670"/>
                </a:cubicBezTo>
                <a:close/>
                <a:moveTo>
                  <a:pt x="669693" y="582575"/>
                </a:moveTo>
                <a:cubicBezTo>
                  <a:pt x="685902" y="582575"/>
                  <a:pt x="699042" y="595715"/>
                  <a:pt x="699042" y="611924"/>
                </a:cubicBezTo>
                <a:cubicBezTo>
                  <a:pt x="699042" y="628132"/>
                  <a:pt x="685902" y="641273"/>
                  <a:pt x="669693" y="641273"/>
                </a:cubicBezTo>
                <a:cubicBezTo>
                  <a:pt x="653484" y="641273"/>
                  <a:pt x="640344" y="628132"/>
                  <a:pt x="640344" y="611924"/>
                </a:cubicBezTo>
                <a:cubicBezTo>
                  <a:pt x="640344" y="595715"/>
                  <a:pt x="653484" y="582575"/>
                  <a:pt x="669693" y="582575"/>
                </a:cubicBezTo>
                <a:close/>
                <a:moveTo>
                  <a:pt x="562969" y="582575"/>
                </a:moveTo>
                <a:cubicBezTo>
                  <a:pt x="579178" y="582575"/>
                  <a:pt x="592318" y="595715"/>
                  <a:pt x="592318" y="611924"/>
                </a:cubicBezTo>
                <a:cubicBezTo>
                  <a:pt x="592318" y="628132"/>
                  <a:pt x="579178" y="641273"/>
                  <a:pt x="562969" y="641273"/>
                </a:cubicBezTo>
                <a:cubicBezTo>
                  <a:pt x="546760" y="641273"/>
                  <a:pt x="533620" y="628132"/>
                  <a:pt x="533620" y="611924"/>
                </a:cubicBezTo>
                <a:cubicBezTo>
                  <a:pt x="533620" y="595715"/>
                  <a:pt x="546760" y="582575"/>
                  <a:pt x="562969" y="582575"/>
                </a:cubicBezTo>
                <a:close/>
                <a:moveTo>
                  <a:pt x="456245" y="582575"/>
                </a:moveTo>
                <a:cubicBezTo>
                  <a:pt x="472454" y="582575"/>
                  <a:pt x="485594" y="595715"/>
                  <a:pt x="485594" y="611924"/>
                </a:cubicBezTo>
                <a:cubicBezTo>
                  <a:pt x="485594" y="628132"/>
                  <a:pt x="472454" y="641273"/>
                  <a:pt x="456245" y="641273"/>
                </a:cubicBezTo>
                <a:cubicBezTo>
                  <a:pt x="440036" y="641273"/>
                  <a:pt x="426896" y="628132"/>
                  <a:pt x="426896" y="611924"/>
                </a:cubicBezTo>
                <a:cubicBezTo>
                  <a:pt x="426896" y="595715"/>
                  <a:pt x="440036" y="582575"/>
                  <a:pt x="456245" y="582575"/>
                </a:cubicBezTo>
                <a:close/>
                <a:moveTo>
                  <a:pt x="349521" y="582575"/>
                </a:moveTo>
                <a:cubicBezTo>
                  <a:pt x="365730" y="582575"/>
                  <a:pt x="378870" y="595715"/>
                  <a:pt x="378870" y="611924"/>
                </a:cubicBezTo>
                <a:cubicBezTo>
                  <a:pt x="378870" y="628132"/>
                  <a:pt x="365730" y="641273"/>
                  <a:pt x="349521" y="641273"/>
                </a:cubicBezTo>
                <a:cubicBezTo>
                  <a:pt x="333312" y="641273"/>
                  <a:pt x="320172" y="628132"/>
                  <a:pt x="320172" y="611924"/>
                </a:cubicBezTo>
                <a:cubicBezTo>
                  <a:pt x="320172" y="595715"/>
                  <a:pt x="333312" y="582575"/>
                  <a:pt x="349521" y="582575"/>
                </a:cubicBezTo>
                <a:close/>
                <a:moveTo>
                  <a:pt x="242797" y="582575"/>
                </a:moveTo>
                <a:cubicBezTo>
                  <a:pt x="259006" y="582575"/>
                  <a:pt x="272146" y="595715"/>
                  <a:pt x="272146" y="611924"/>
                </a:cubicBezTo>
                <a:cubicBezTo>
                  <a:pt x="272146" y="628132"/>
                  <a:pt x="259006" y="641273"/>
                  <a:pt x="242797" y="641273"/>
                </a:cubicBezTo>
                <a:cubicBezTo>
                  <a:pt x="226588" y="641273"/>
                  <a:pt x="213448" y="628132"/>
                  <a:pt x="213448" y="611924"/>
                </a:cubicBezTo>
                <a:cubicBezTo>
                  <a:pt x="213448" y="595715"/>
                  <a:pt x="226588" y="582575"/>
                  <a:pt x="242797" y="582575"/>
                </a:cubicBezTo>
                <a:close/>
                <a:moveTo>
                  <a:pt x="136073" y="582575"/>
                </a:moveTo>
                <a:cubicBezTo>
                  <a:pt x="152282" y="582575"/>
                  <a:pt x="165422" y="595715"/>
                  <a:pt x="165422" y="611924"/>
                </a:cubicBezTo>
                <a:cubicBezTo>
                  <a:pt x="165422" y="628132"/>
                  <a:pt x="152282" y="641273"/>
                  <a:pt x="136073" y="641273"/>
                </a:cubicBezTo>
                <a:cubicBezTo>
                  <a:pt x="119864" y="641273"/>
                  <a:pt x="106724" y="628132"/>
                  <a:pt x="106724" y="611924"/>
                </a:cubicBezTo>
                <a:cubicBezTo>
                  <a:pt x="106724" y="595715"/>
                  <a:pt x="119864" y="582575"/>
                  <a:pt x="136073" y="582575"/>
                </a:cubicBezTo>
                <a:close/>
                <a:moveTo>
                  <a:pt x="29349" y="582575"/>
                </a:moveTo>
                <a:cubicBezTo>
                  <a:pt x="45558" y="582575"/>
                  <a:pt x="58698" y="595715"/>
                  <a:pt x="58698" y="611924"/>
                </a:cubicBezTo>
                <a:cubicBezTo>
                  <a:pt x="58698" y="628132"/>
                  <a:pt x="45558" y="641273"/>
                  <a:pt x="29349" y="641273"/>
                </a:cubicBezTo>
                <a:cubicBezTo>
                  <a:pt x="13140" y="641273"/>
                  <a:pt x="0" y="628132"/>
                  <a:pt x="0" y="611924"/>
                </a:cubicBezTo>
                <a:cubicBezTo>
                  <a:pt x="0" y="595715"/>
                  <a:pt x="13140" y="582575"/>
                  <a:pt x="29349" y="582575"/>
                </a:cubicBezTo>
                <a:close/>
                <a:moveTo>
                  <a:pt x="669693" y="485479"/>
                </a:moveTo>
                <a:cubicBezTo>
                  <a:pt x="685902" y="485479"/>
                  <a:pt x="699042" y="498619"/>
                  <a:pt x="699042" y="514828"/>
                </a:cubicBezTo>
                <a:cubicBezTo>
                  <a:pt x="699042" y="531037"/>
                  <a:pt x="685902" y="544177"/>
                  <a:pt x="669693" y="544177"/>
                </a:cubicBezTo>
                <a:cubicBezTo>
                  <a:pt x="653484" y="544177"/>
                  <a:pt x="640344" y="531037"/>
                  <a:pt x="640344" y="514828"/>
                </a:cubicBezTo>
                <a:cubicBezTo>
                  <a:pt x="640344" y="498619"/>
                  <a:pt x="653484" y="485479"/>
                  <a:pt x="669693" y="485479"/>
                </a:cubicBezTo>
                <a:close/>
                <a:moveTo>
                  <a:pt x="562969" y="485479"/>
                </a:moveTo>
                <a:cubicBezTo>
                  <a:pt x="579178" y="485479"/>
                  <a:pt x="592318" y="498619"/>
                  <a:pt x="592318" y="514828"/>
                </a:cubicBezTo>
                <a:cubicBezTo>
                  <a:pt x="592318" y="531037"/>
                  <a:pt x="579178" y="544177"/>
                  <a:pt x="562969" y="544177"/>
                </a:cubicBezTo>
                <a:cubicBezTo>
                  <a:pt x="546760" y="544177"/>
                  <a:pt x="533620" y="531037"/>
                  <a:pt x="533620" y="514828"/>
                </a:cubicBezTo>
                <a:cubicBezTo>
                  <a:pt x="533620" y="498619"/>
                  <a:pt x="546760" y="485479"/>
                  <a:pt x="562969" y="485479"/>
                </a:cubicBezTo>
                <a:close/>
                <a:moveTo>
                  <a:pt x="456245" y="485479"/>
                </a:moveTo>
                <a:cubicBezTo>
                  <a:pt x="472454" y="485479"/>
                  <a:pt x="485594" y="498619"/>
                  <a:pt x="485594" y="514828"/>
                </a:cubicBezTo>
                <a:cubicBezTo>
                  <a:pt x="485594" y="531037"/>
                  <a:pt x="472454" y="544177"/>
                  <a:pt x="456245" y="544177"/>
                </a:cubicBezTo>
                <a:cubicBezTo>
                  <a:pt x="440036" y="544177"/>
                  <a:pt x="426896" y="531037"/>
                  <a:pt x="426896" y="514828"/>
                </a:cubicBezTo>
                <a:cubicBezTo>
                  <a:pt x="426896" y="498619"/>
                  <a:pt x="440036" y="485479"/>
                  <a:pt x="456245" y="485479"/>
                </a:cubicBezTo>
                <a:close/>
                <a:moveTo>
                  <a:pt x="349521" y="485479"/>
                </a:moveTo>
                <a:cubicBezTo>
                  <a:pt x="365730" y="485479"/>
                  <a:pt x="378870" y="498619"/>
                  <a:pt x="378870" y="514828"/>
                </a:cubicBezTo>
                <a:cubicBezTo>
                  <a:pt x="378870" y="531037"/>
                  <a:pt x="365730" y="544177"/>
                  <a:pt x="349521" y="544177"/>
                </a:cubicBezTo>
                <a:cubicBezTo>
                  <a:pt x="333312" y="544177"/>
                  <a:pt x="320172" y="531037"/>
                  <a:pt x="320172" y="514828"/>
                </a:cubicBezTo>
                <a:cubicBezTo>
                  <a:pt x="320172" y="498619"/>
                  <a:pt x="333312" y="485479"/>
                  <a:pt x="349521" y="485479"/>
                </a:cubicBezTo>
                <a:close/>
                <a:moveTo>
                  <a:pt x="242797" y="485479"/>
                </a:moveTo>
                <a:cubicBezTo>
                  <a:pt x="259006" y="485479"/>
                  <a:pt x="272146" y="498619"/>
                  <a:pt x="272146" y="514828"/>
                </a:cubicBezTo>
                <a:cubicBezTo>
                  <a:pt x="272146" y="531037"/>
                  <a:pt x="259006" y="544177"/>
                  <a:pt x="242797" y="544177"/>
                </a:cubicBezTo>
                <a:cubicBezTo>
                  <a:pt x="226588" y="544177"/>
                  <a:pt x="213448" y="531037"/>
                  <a:pt x="213448" y="514828"/>
                </a:cubicBezTo>
                <a:cubicBezTo>
                  <a:pt x="213448" y="498619"/>
                  <a:pt x="226588" y="485479"/>
                  <a:pt x="242797" y="485479"/>
                </a:cubicBezTo>
                <a:close/>
                <a:moveTo>
                  <a:pt x="136073" y="485479"/>
                </a:moveTo>
                <a:cubicBezTo>
                  <a:pt x="152282" y="485479"/>
                  <a:pt x="165422" y="498619"/>
                  <a:pt x="165422" y="514828"/>
                </a:cubicBezTo>
                <a:cubicBezTo>
                  <a:pt x="165422" y="531037"/>
                  <a:pt x="152282" y="544177"/>
                  <a:pt x="136073" y="544177"/>
                </a:cubicBezTo>
                <a:cubicBezTo>
                  <a:pt x="119864" y="544177"/>
                  <a:pt x="106724" y="531037"/>
                  <a:pt x="106724" y="514828"/>
                </a:cubicBezTo>
                <a:cubicBezTo>
                  <a:pt x="106724" y="498619"/>
                  <a:pt x="119864" y="485479"/>
                  <a:pt x="136073" y="485479"/>
                </a:cubicBezTo>
                <a:close/>
                <a:moveTo>
                  <a:pt x="29349" y="485479"/>
                </a:moveTo>
                <a:cubicBezTo>
                  <a:pt x="45558" y="485479"/>
                  <a:pt x="58698" y="498619"/>
                  <a:pt x="58698" y="514828"/>
                </a:cubicBezTo>
                <a:cubicBezTo>
                  <a:pt x="58698" y="531037"/>
                  <a:pt x="45558" y="544177"/>
                  <a:pt x="29349" y="544177"/>
                </a:cubicBezTo>
                <a:cubicBezTo>
                  <a:pt x="13140" y="544177"/>
                  <a:pt x="0" y="531037"/>
                  <a:pt x="0" y="514828"/>
                </a:cubicBezTo>
                <a:cubicBezTo>
                  <a:pt x="0" y="498619"/>
                  <a:pt x="13140" y="485479"/>
                  <a:pt x="29349" y="485479"/>
                </a:cubicBezTo>
                <a:close/>
                <a:moveTo>
                  <a:pt x="669693" y="388383"/>
                </a:moveTo>
                <a:cubicBezTo>
                  <a:pt x="685902" y="388383"/>
                  <a:pt x="699042" y="401523"/>
                  <a:pt x="699042" y="417732"/>
                </a:cubicBezTo>
                <a:cubicBezTo>
                  <a:pt x="699042" y="433941"/>
                  <a:pt x="685902" y="447081"/>
                  <a:pt x="669693" y="447081"/>
                </a:cubicBezTo>
                <a:cubicBezTo>
                  <a:pt x="653484" y="447081"/>
                  <a:pt x="640344" y="433941"/>
                  <a:pt x="640344" y="417732"/>
                </a:cubicBezTo>
                <a:cubicBezTo>
                  <a:pt x="640344" y="401523"/>
                  <a:pt x="653484" y="388383"/>
                  <a:pt x="669693" y="388383"/>
                </a:cubicBezTo>
                <a:close/>
                <a:moveTo>
                  <a:pt x="562969" y="388383"/>
                </a:moveTo>
                <a:cubicBezTo>
                  <a:pt x="579178" y="388383"/>
                  <a:pt x="592318" y="401523"/>
                  <a:pt x="592318" y="417732"/>
                </a:cubicBezTo>
                <a:cubicBezTo>
                  <a:pt x="592318" y="433941"/>
                  <a:pt x="579178" y="447081"/>
                  <a:pt x="562969" y="447081"/>
                </a:cubicBezTo>
                <a:cubicBezTo>
                  <a:pt x="546760" y="447081"/>
                  <a:pt x="533620" y="433941"/>
                  <a:pt x="533620" y="417732"/>
                </a:cubicBezTo>
                <a:cubicBezTo>
                  <a:pt x="533620" y="401523"/>
                  <a:pt x="546760" y="388383"/>
                  <a:pt x="562969" y="388383"/>
                </a:cubicBezTo>
                <a:close/>
                <a:moveTo>
                  <a:pt x="456245" y="388383"/>
                </a:moveTo>
                <a:cubicBezTo>
                  <a:pt x="472454" y="388383"/>
                  <a:pt x="485594" y="401523"/>
                  <a:pt x="485594" y="417732"/>
                </a:cubicBezTo>
                <a:cubicBezTo>
                  <a:pt x="485594" y="433941"/>
                  <a:pt x="472454" y="447081"/>
                  <a:pt x="456245" y="447081"/>
                </a:cubicBezTo>
                <a:cubicBezTo>
                  <a:pt x="440036" y="447081"/>
                  <a:pt x="426896" y="433941"/>
                  <a:pt x="426896" y="417732"/>
                </a:cubicBezTo>
                <a:cubicBezTo>
                  <a:pt x="426896" y="401523"/>
                  <a:pt x="440036" y="388383"/>
                  <a:pt x="456245" y="388383"/>
                </a:cubicBezTo>
                <a:close/>
                <a:moveTo>
                  <a:pt x="349521" y="388383"/>
                </a:moveTo>
                <a:cubicBezTo>
                  <a:pt x="365730" y="388383"/>
                  <a:pt x="378870" y="401523"/>
                  <a:pt x="378870" y="417732"/>
                </a:cubicBezTo>
                <a:cubicBezTo>
                  <a:pt x="378870" y="433941"/>
                  <a:pt x="365730" y="447081"/>
                  <a:pt x="349521" y="447081"/>
                </a:cubicBezTo>
                <a:cubicBezTo>
                  <a:pt x="333312" y="447081"/>
                  <a:pt x="320172" y="433941"/>
                  <a:pt x="320172" y="417732"/>
                </a:cubicBezTo>
                <a:cubicBezTo>
                  <a:pt x="320172" y="401523"/>
                  <a:pt x="333312" y="388383"/>
                  <a:pt x="349521" y="388383"/>
                </a:cubicBezTo>
                <a:close/>
                <a:moveTo>
                  <a:pt x="242797" y="388383"/>
                </a:moveTo>
                <a:cubicBezTo>
                  <a:pt x="259006" y="388383"/>
                  <a:pt x="272146" y="401523"/>
                  <a:pt x="272146" y="417732"/>
                </a:cubicBezTo>
                <a:cubicBezTo>
                  <a:pt x="272146" y="433941"/>
                  <a:pt x="259006" y="447081"/>
                  <a:pt x="242797" y="447081"/>
                </a:cubicBezTo>
                <a:cubicBezTo>
                  <a:pt x="226588" y="447081"/>
                  <a:pt x="213448" y="433941"/>
                  <a:pt x="213448" y="417732"/>
                </a:cubicBezTo>
                <a:cubicBezTo>
                  <a:pt x="213448" y="401523"/>
                  <a:pt x="226588" y="388383"/>
                  <a:pt x="242797" y="388383"/>
                </a:cubicBezTo>
                <a:close/>
                <a:moveTo>
                  <a:pt x="136073" y="388383"/>
                </a:moveTo>
                <a:cubicBezTo>
                  <a:pt x="152282" y="388383"/>
                  <a:pt x="165422" y="401523"/>
                  <a:pt x="165422" y="417732"/>
                </a:cubicBezTo>
                <a:cubicBezTo>
                  <a:pt x="165422" y="433941"/>
                  <a:pt x="152282" y="447081"/>
                  <a:pt x="136073" y="447081"/>
                </a:cubicBezTo>
                <a:cubicBezTo>
                  <a:pt x="119864" y="447081"/>
                  <a:pt x="106724" y="433941"/>
                  <a:pt x="106724" y="417732"/>
                </a:cubicBezTo>
                <a:cubicBezTo>
                  <a:pt x="106724" y="401523"/>
                  <a:pt x="119864" y="388383"/>
                  <a:pt x="136073" y="388383"/>
                </a:cubicBezTo>
                <a:close/>
                <a:moveTo>
                  <a:pt x="29349" y="388383"/>
                </a:moveTo>
                <a:cubicBezTo>
                  <a:pt x="45558" y="388383"/>
                  <a:pt x="58698" y="401523"/>
                  <a:pt x="58698" y="417732"/>
                </a:cubicBezTo>
                <a:cubicBezTo>
                  <a:pt x="58698" y="433941"/>
                  <a:pt x="45558" y="447081"/>
                  <a:pt x="29349" y="447081"/>
                </a:cubicBezTo>
                <a:cubicBezTo>
                  <a:pt x="13140" y="447081"/>
                  <a:pt x="0" y="433941"/>
                  <a:pt x="0" y="417732"/>
                </a:cubicBezTo>
                <a:cubicBezTo>
                  <a:pt x="0" y="401523"/>
                  <a:pt x="13140" y="388383"/>
                  <a:pt x="29349" y="388383"/>
                </a:cubicBezTo>
                <a:close/>
                <a:moveTo>
                  <a:pt x="669693" y="291287"/>
                </a:moveTo>
                <a:cubicBezTo>
                  <a:pt x="685902" y="291287"/>
                  <a:pt x="699042" y="304428"/>
                  <a:pt x="699042" y="320636"/>
                </a:cubicBezTo>
                <a:cubicBezTo>
                  <a:pt x="699042" y="336845"/>
                  <a:pt x="685902" y="349985"/>
                  <a:pt x="669693" y="349985"/>
                </a:cubicBezTo>
                <a:cubicBezTo>
                  <a:pt x="653484" y="349985"/>
                  <a:pt x="640344" y="336845"/>
                  <a:pt x="640344" y="320636"/>
                </a:cubicBezTo>
                <a:cubicBezTo>
                  <a:pt x="640344" y="304428"/>
                  <a:pt x="653484" y="291287"/>
                  <a:pt x="669693" y="291287"/>
                </a:cubicBezTo>
                <a:close/>
                <a:moveTo>
                  <a:pt x="562969" y="291287"/>
                </a:moveTo>
                <a:cubicBezTo>
                  <a:pt x="579178" y="291287"/>
                  <a:pt x="592318" y="304428"/>
                  <a:pt x="592318" y="320636"/>
                </a:cubicBezTo>
                <a:cubicBezTo>
                  <a:pt x="592318" y="336845"/>
                  <a:pt x="579178" y="349985"/>
                  <a:pt x="562969" y="349985"/>
                </a:cubicBezTo>
                <a:cubicBezTo>
                  <a:pt x="546760" y="349985"/>
                  <a:pt x="533620" y="336845"/>
                  <a:pt x="533620" y="320636"/>
                </a:cubicBezTo>
                <a:cubicBezTo>
                  <a:pt x="533620" y="304428"/>
                  <a:pt x="546760" y="291287"/>
                  <a:pt x="562969" y="291287"/>
                </a:cubicBezTo>
                <a:close/>
                <a:moveTo>
                  <a:pt x="456245" y="291287"/>
                </a:moveTo>
                <a:cubicBezTo>
                  <a:pt x="472454" y="291287"/>
                  <a:pt x="485594" y="304428"/>
                  <a:pt x="485594" y="320636"/>
                </a:cubicBezTo>
                <a:cubicBezTo>
                  <a:pt x="485594" y="336845"/>
                  <a:pt x="472454" y="349985"/>
                  <a:pt x="456245" y="349985"/>
                </a:cubicBezTo>
                <a:cubicBezTo>
                  <a:pt x="440036" y="349985"/>
                  <a:pt x="426896" y="336845"/>
                  <a:pt x="426896" y="320636"/>
                </a:cubicBezTo>
                <a:cubicBezTo>
                  <a:pt x="426896" y="304428"/>
                  <a:pt x="440036" y="291287"/>
                  <a:pt x="456245" y="291287"/>
                </a:cubicBezTo>
                <a:close/>
                <a:moveTo>
                  <a:pt x="349521" y="291287"/>
                </a:moveTo>
                <a:cubicBezTo>
                  <a:pt x="365730" y="291287"/>
                  <a:pt x="378870" y="304428"/>
                  <a:pt x="378870" y="320636"/>
                </a:cubicBezTo>
                <a:cubicBezTo>
                  <a:pt x="378870" y="336845"/>
                  <a:pt x="365730" y="349985"/>
                  <a:pt x="349521" y="349985"/>
                </a:cubicBezTo>
                <a:cubicBezTo>
                  <a:pt x="333312" y="349985"/>
                  <a:pt x="320172" y="336845"/>
                  <a:pt x="320172" y="320636"/>
                </a:cubicBezTo>
                <a:cubicBezTo>
                  <a:pt x="320172" y="304428"/>
                  <a:pt x="333312" y="291287"/>
                  <a:pt x="349521" y="291287"/>
                </a:cubicBezTo>
                <a:close/>
                <a:moveTo>
                  <a:pt x="242797" y="291287"/>
                </a:moveTo>
                <a:cubicBezTo>
                  <a:pt x="259006" y="291287"/>
                  <a:pt x="272146" y="304428"/>
                  <a:pt x="272146" y="320636"/>
                </a:cubicBezTo>
                <a:cubicBezTo>
                  <a:pt x="272146" y="336845"/>
                  <a:pt x="259006" y="349985"/>
                  <a:pt x="242797" y="349985"/>
                </a:cubicBezTo>
                <a:cubicBezTo>
                  <a:pt x="226588" y="349985"/>
                  <a:pt x="213448" y="336845"/>
                  <a:pt x="213448" y="320636"/>
                </a:cubicBezTo>
                <a:cubicBezTo>
                  <a:pt x="213448" y="304428"/>
                  <a:pt x="226588" y="291287"/>
                  <a:pt x="242797" y="291287"/>
                </a:cubicBezTo>
                <a:close/>
                <a:moveTo>
                  <a:pt x="136073" y="291287"/>
                </a:moveTo>
                <a:cubicBezTo>
                  <a:pt x="152282" y="291287"/>
                  <a:pt x="165422" y="304428"/>
                  <a:pt x="165422" y="320636"/>
                </a:cubicBezTo>
                <a:cubicBezTo>
                  <a:pt x="165422" y="336845"/>
                  <a:pt x="152282" y="349985"/>
                  <a:pt x="136073" y="349985"/>
                </a:cubicBezTo>
                <a:cubicBezTo>
                  <a:pt x="119864" y="349985"/>
                  <a:pt x="106724" y="336845"/>
                  <a:pt x="106724" y="320636"/>
                </a:cubicBezTo>
                <a:cubicBezTo>
                  <a:pt x="106724" y="304428"/>
                  <a:pt x="119864" y="291287"/>
                  <a:pt x="136073" y="291287"/>
                </a:cubicBezTo>
                <a:close/>
                <a:moveTo>
                  <a:pt x="29349" y="291287"/>
                </a:moveTo>
                <a:cubicBezTo>
                  <a:pt x="45558" y="291287"/>
                  <a:pt x="58698" y="304428"/>
                  <a:pt x="58698" y="320636"/>
                </a:cubicBezTo>
                <a:cubicBezTo>
                  <a:pt x="58698" y="336845"/>
                  <a:pt x="45558" y="349985"/>
                  <a:pt x="29349" y="349985"/>
                </a:cubicBezTo>
                <a:cubicBezTo>
                  <a:pt x="13140" y="349985"/>
                  <a:pt x="0" y="336845"/>
                  <a:pt x="0" y="320636"/>
                </a:cubicBezTo>
                <a:cubicBezTo>
                  <a:pt x="0" y="304428"/>
                  <a:pt x="13140" y="291287"/>
                  <a:pt x="29349" y="291287"/>
                </a:cubicBezTo>
                <a:close/>
                <a:moveTo>
                  <a:pt x="669693" y="194192"/>
                </a:moveTo>
                <a:cubicBezTo>
                  <a:pt x="685902" y="194192"/>
                  <a:pt x="699042" y="207332"/>
                  <a:pt x="699042" y="223541"/>
                </a:cubicBezTo>
                <a:cubicBezTo>
                  <a:pt x="699042" y="239749"/>
                  <a:pt x="685902" y="252890"/>
                  <a:pt x="669693" y="252890"/>
                </a:cubicBezTo>
                <a:cubicBezTo>
                  <a:pt x="653484" y="252890"/>
                  <a:pt x="640344" y="239749"/>
                  <a:pt x="640344" y="223541"/>
                </a:cubicBezTo>
                <a:cubicBezTo>
                  <a:pt x="640344" y="207332"/>
                  <a:pt x="653484" y="194192"/>
                  <a:pt x="669693" y="194192"/>
                </a:cubicBezTo>
                <a:close/>
                <a:moveTo>
                  <a:pt x="562969" y="194192"/>
                </a:moveTo>
                <a:cubicBezTo>
                  <a:pt x="579178" y="194192"/>
                  <a:pt x="592318" y="207332"/>
                  <a:pt x="592318" y="223541"/>
                </a:cubicBezTo>
                <a:cubicBezTo>
                  <a:pt x="592318" y="239749"/>
                  <a:pt x="579178" y="252890"/>
                  <a:pt x="562969" y="252890"/>
                </a:cubicBezTo>
                <a:cubicBezTo>
                  <a:pt x="546760" y="252890"/>
                  <a:pt x="533620" y="239749"/>
                  <a:pt x="533620" y="223541"/>
                </a:cubicBezTo>
                <a:cubicBezTo>
                  <a:pt x="533620" y="207332"/>
                  <a:pt x="546760" y="194192"/>
                  <a:pt x="562969" y="194192"/>
                </a:cubicBezTo>
                <a:close/>
                <a:moveTo>
                  <a:pt x="456245" y="194192"/>
                </a:moveTo>
                <a:cubicBezTo>
                  <a:pt x="472454" y="194192"/>
                  <a:pt x="485594" y="207332"/>
                  <a:pt x="485594" y="223541"/>
                </a:cubicBezTo>
                <a:cubicBezTo>
                  <a:pt x="485594" y="239749"/>
                  <a:pt x="472454" y="252890"/>
                  <a:pt x="456245" y="252890"/>
                </a:cubicBezTo>
                <a:cubicBezTo>
                  <a:pt x="440036" y="252890"/>
                  <a:pt x="426896" y="239749"/>
                  <a:pt x="426896" y="223541"/>
                </a:cubicBezTo>
                <a:cubicBezTo>
                  <a:pt x="426896" y="207332"/>
                  <a:pt x="440036" y="194192"/>
                  <a:pt x="456245" y="194192"/>
                </a:cubicBezTo>
                <a:close/>
                <a:moveTo>
                  <a:pt x="349521" y="194192"/>
                </a:moveTo>
                <a:cubicBezTo>
                  <a:pt x="365730" y="194192"/>
                  <a:pt x="378870" y="207332"/>
                  <a:pt x="378870" y="223541"/>
                </a:cubicBezTo>
                <a:cubicBezTo>
                  <a:pt x="378870" y="239749"/>
                  <a:pt x="365730" y="252890"/>
                  <a:pt x="349521" y="252890"/>
                </a:cubicBezTo>
                <a:cubicBezTo>
                  <a:pt x="333312" y="252890"/>
                  <a:pt x="320172" y="239749"/>
                  <a:pt x="320172" y="223541"/>
                </a:cubicBezTo>
                <a:cubicBezTo>
                  <a:pt x="320172" y="207332"/>
                  <a:pt x="333312" y="194192"/>
                  <a:pt x="349521" y="194192"/>
                </a:cubicBezTo>
                <a:close/>
                <a:moveTo>
                  <a:pt x="242797" y="194192"/>
                </a:moveTo>
                <a:cubicBezTo>
                  <a:pt x="259006" y="194192"/>
                  <a:pt x="272146" y="207332"/>
                  <a:pt x="272146" y="223541"/>
                </a:cubicBezTo>
                <a:cubicBezTo>
                  <a:pt x="272146" y="239749"/>
                  <a:pt x="259006" y="252890"/>
                  <a:pt x="242797" y="252890"/>
                </a:cubicBezTo>
                <a:cubicBezTo>
                  <a:pt x="226588" y="252890"/>
                  <a:pt x="213448" y="239749"/>
                  <a:pt x="213448" y="223541"/>
                </a:cubicBezTo>
                <a:cubicBezTo>
                  <a:pt x="213448" y="207332"/>
                  <a:pt x="226588" y="194192"/>
                  <a:pt x="242797" y="194192"/>
                </a:cubicBezTo>
                <a:close/>
                <a:moveTo>
                  <a:pt x="136073" y="194192"/>
                </a:moveTo>
                <a:cubicBezTo>
                  <a:pt x="152282" y="194192"/>
                  <a:pt x="165422" y="207332"/>
                  <a:pt x="165422" y="223541"/>
                </a:cubicBezTo>
                <a:cubicBezTo>
                  <a:pt x="165422" y="239749"/>
                  <a:pt x="152282" y="252890"/>
                  <a:pt x="136073" y="252890"/>
                </a:cubicBezTo>
                <a:cubicBezTo>
                  <a:pt x="119864" y="252890"/>
                  <a:pt x="106724" y="239749"/>
                  <a:pt x="106724" y="223541"/>
                </a:cubicBezTo>
                <a:cubicBezTo>
                  <a:pt x="106724" y="207332"/>
                  <a:pt x="119864" y="194192"/>
                  <a:pt x="136073" y="194192"/>
                </a:cubicBezTo>
                <a:close/>
                <a:moveTo>
                  <a:pt x="29349" y="194192"/>
                </a:moveTo>
                <a:cubicBezTo>
                  <a:pt x="45558" y="194192"/>
                  <a:pt x="58698" y="207332"/>
                  <a:pt x="58698" y="223541"/>
                </a:cubicBezTo>
                <a:cubicBezTo>
                  <a:pt x="58698" y="239749"/>
                  <a:pt x="45558" y="252890"/>
                  <a:pt x="29349" y="252890"/>
                </a:cubicBezTo>
                <a:cubicBezTo>
                  <a:pt x="13140" y="252890"/>
                  <a:pt x="0" y="239749"/>
                  <a:pt x="0" y="223541"/>
                </a:cubicBezTo>
                <a:cubicBezTo>
                  <a:pt x="0" y="207332"/>
                  <a:pt x="13140" y="194192"/>
                  <a:pt x="29349" y="194192"/>
                </a:cubicBezTo>
                <a:close/>
                <a:moveTo>
                  <a:pt x="669693" y="97096"/>
                </a:moveTo>
                <a:cubicBezTo>
                  <a:pt x="685902" y="97096"/>
                  <a:pt x="699042" y="110236"/>
                  <a:pt x="699042" y="126445"/>
                </a:cubicBezTo>
                <a:cubicBezTo>
                  <a:pt x="699042" y="142654"/>
                  <a:pt x="685902" y="155794"/>
                  <a:pt x="669693" y="155794"/>
                </a:cubicBezTo>
                <a:cubicBezTo>
                  <a:pt x="653484" y="155794"/>
                  <a:pt x="640344" y="142654"/>
                  <a:pt x="640344" y="126445"/>
                </a:cubicBezTo>
                <a:cubicBezTo>
                  <a:pt x="640344" y="110236"/>
                  <a:pt x="653484" y="97096"/>
                  <a:pt x="669693" y="97096"/>
                </a:cubicBezTo>
                <a:close/>
                <a:moveTo>
                  <a:pt x="562969" y="97096"/>
                </a:moveTo>
                <a:cubicBezTo>
                  <a:pt x="579178" y="97096"/>
                  <a:pt x="592318" y="110236"/>
                  <a:pt x="592318" y="126445"/>
                </a:cubicBezTo>
                <a:cubicBezTo>
                  <a:pt x="592318" y="142654"/>
                  <a:pt x="579178" y="155794"/>
                  <a:pt x="562969" y="155794"/>
                </a:cubicBezTo>
                <a:cubicBezTo>
                  <a:pt x="546760" y="155794"/>
                  <a:pt x="533620" y="142654"/>
                  <a:pt x="533620" y="126445"/>
                </a:cubicBezTo>
                <a:cubicBezTo>
                  <a:pt x="533620" y="110236"/>
                  <a:pt x="546760" y="97096"/>
                  <a:pt x="562969" y="97096"/>
                </a:cubicBezTo>
                <a:close/>
                <a:moveTo>
                  <a:pt x="456245" y="97096"/>
                </a:moveTo>
                <a:cubicBezTo>
                  <a:pt x="472454" y="97096"/>
                  <a:pt x="485594" y="110236"/>
                  <a:pt x="485594" y="126445"/>
                </a:cubicBezTo>
                <a:cubicBezTo>
                  <a:pt x="485594" y="142654"/>
                  <a:pt x="472454" y="155794"/>
                  <a:pt x="456245" y="155794"/>
                </a:cubicBezTo>
                <a:cubicBezTo>
                  <a:pt x="440036" y="155794"/>
                  <a:pt x="426896" y="142654"/>
                  <a:pt x="426896" y="126445"/>
                </a:cubicBezTo>
                <a:cubicBezTo>
                  <a:pt x="426896" y="110236"/>
                  <a:pt x="440036" y="97096"/>
                  <a:pt x="456245" y="97096"/>
                </a:cubicBezTo>
                <a:close/>
                <a:moveTo>
                  <a:pt x="349521" y="97096"/>
                </a:moveTo>
                <a:cubicBezTo>
                  <a:pt x="365730" y="97096"/>
                  <a:pt x="378870" y="110236"/>
                  <a:pt x="378870" y="126445"/>
                </a:cubicBezTo>
                <a:cubicBezTo>
                  <a:pt x="378870" y="142654"/>
                  <a:pt x="365730" y="155794"/>
                  <a:pt x="349521" y="155794"/>
                </a:cubicBezTo>
                <a:cubicBezTo>
                  <a:pt x="333312" y="155794"/>
                  <a:pt x="320172" y="142654"/>
                  <a:pt x="320172" y="126445"/>
                </a:cubicBezTo>
                <a:cubicBezTo>
                  <a:pt x="320172" y="110236"/>
                  <a:pt x="333312" y="97096"/>
                  <a:pt x="349521" y="97096"/>
                </a:cubicBezTo>
                <a:close/>
                <a:moveTo>
                  <a:pt x="242797" y="97096"/>
                </a:moveTo>
                <a:cubicBezTo>
                  <a:pt x="259006" y="97096"/>
                  <a:pt x="272146" y="110236"/>
                  <a:pt x="272146" y="126445"/>
                </a:cubicBezTo>
                <a:cubicBezTo>
                  <a:pt x="272146" y="142654"/>
                  <a:pt x="259006" y="155794"/>
                  <a:pt x="242797" y="155794"/>
                </a:cubicBezTo>
                <a:cubicBezTo>
                  <a:pt x="226588" y="155794"/>
                  <a:pt x="213448" y="142654"/>
                  <a:pt x="213448" y="126445"/>
                </a:cubicBezTo>
                <a:cubicBezTo>
                  <a:pt x="213448" y="110236"/>
                  <a:pt x="226588" y="97096"/>
                  <a:pt x="242797" y="97096"/>
                </a:cubicBezTo>
                <a:close/>
                <a:moveTo>
                  <a:pt x="136073" y="97096"/>
                </a:moveTo>
                <a:cubicBezTo>
                  <a:pt x="152282" y="97096"/>
                  <a:pt x="165422" y="110236"/>
                  <a:pt x="165422" y="126445"/>
                </a:cubicBezTo>
                <a:cubicBezTo>
                  <a:pt x="165422" y="142654"/>
                  <a:pt x="152282" y="155794"/>
                  <a:pt x="136073" y="155794"/>
                </a:cubicBezTo>
                <a:cubicBezTo>
                  <a:pt x="119864" y="155794"/>
                  <a:pt x="106724" y="142654"/>
                  <a:pt x="106724" y="126445"/>
                </a:cubicBezTo>
                <a:cubicBezTo>
                  <a:pt x="106724" y="110236"/>
                  <a:pt x="119864" y="97096"/>
                  <a:pt x="136073" y="97096"/>
                </a:cubicBezTo>
                <a:close/>
                <a:moveTo>
                  <a:pt x="29349" y="97096"/>
                </a:moveTo>
                <a:cubicBezTo>
                  <a:pt x="45558" y="97096"/>
                  <a:pt x="58698" y="110236"/>
                  <a:pt x="58698" y="126445"/>
                </a:cubicBezTo>
                <a:cubicBezTo>
                  <a:pt x="58698" y="142654"/>
                  <a:pt x="45558" y="155794"/>
                  <a:pt x="29349" y="155794"/>
                </a:cubicBezTo>
                <a:cubicBezTo>
                  <a:pt x="13140" y="155794"/>
                  <a:pt x="0" y="142654"/>
                  <a:pt x="0" y="126445"/>
                </a:cubicBezTo>
                <a:cubicBezTo>
                  <a:pt x="0" y="110236"/>
                  <a:pt x="13140" y="97096"/>
                  <a:pt x="29349" y="97096"/>
                </a:cubicBezTo>
                <a:close/>
                <a:moveTo>
                  <a:pt x="669693" y="0"/>
                </a:moveTo>
                <a:cubicBezTo>
                  <a:pt x="685902" y="0"/>
                  <a:pt x="699042" y="13140"/>
                  <a:pt x="699042" y="29349"/>
                </a:cubicBezTo>
                <a:cubicBezTo>
                  <a:pt x="699042" y="45558"/>
                  <a:pt x="685902" y="58698"/>
                  <a:pt x="669693" y="58698"/>
                </a:cubicBezTo>
                <a:cubicBezTo>
                  <a:pt x="653484" y="58698"/>
                  <a:pt x="640344" y="45558"/>
                  <a:pt x="640344" y="29349"/>
                </a:cubicBezTo>
                <a:cubicBezTo>
                  <a:pt x="640344" y="13140"/>
                  <a:pt x="653484" y="0"/>
                  <a:pt x="669693" y="0"/>
                </a:cubicBezTo>
                <a:close/>
                <a:moveTo>
                  <a:pt x="562969" y="0"/>
                </a:moveTo>
                <a:cubicBezTo>
                  <a:pt x="579178" y="0"/>
                  <a:pt x="592318" y="13140"/>
                  <a:pt x="592318" y="29349"/>
                </a:cubicBezTo>
                <a:cubicBezTo>
                  <a:pt x="592318" y="45558"/>
                  <a:pt x="579178" y="58698"/>
                  <a:pt x="562969" y="58698"/>
                </a:cubicBezTo>
                <a:cubicBezTo>
                  <a:pt x="546760" y="58698"/>
                  <a:pt x="533620" y="45558"/>
                  <a:pt x="533620" y="29349"/>
                </a:cubicBezTo>
                <a:cubicBezTo>
                  <a:pt x="533620" y="13140"/>
                  <a:pt x="546760" y="0"/>
                  <a:pt x="562969" y="0"/>
                </a:cubicBezTo>
                <a:close/>
                <a:moveTo>
                  <a:pt x="456245" y="0"/>
                </a:moveTo>
                <a:cubicBezTo>
                  <a:pt x="472454" y="0"/>
                  <a:pt x="485594" y="13140"/>
                  <a:pt x="485594" y="29349"/>
                </a:cubicBezTo>
                <a:cubicBezTo>
                  <a:pt x="485594" y="45558"/>
                  <a:pt x="472454" y="58698"/>
                  <a:pt x="456245" y="58698"/>
                </a:cubicBezTo>
                <a:cubicBezTo>
                  <a:pt x="440036" y="58698"/>
                  <a:pt x="426896" y="45558"/>
                  <a:pt x="426896" y="29349"/>
                </a:cubicBezTo>
                <a:cubicBezTo>
                  <a:pt x="426896" y="13140"/>
                  <a:pt x="440036" y="0"/>
                  <a:pt x="456245" y="0"/>
                </a:cubicBezTo>
                <a:close/>
                <a:moveTo>
                  <a:pt x="349521" y="0"/>
                </a:moveTo>
                <a:cubicBezTo>
                  <a:pt x="365730" y="0"/>
                  <a:pt x="378870" y="13140"/>
                  <a:pt x="378870" y="29349"/>
                </a:cubicBezTo>
                <a:cubicBezTo>
                  <a:pt x="378870" y="45558"/>
                  <a:pt x="365730" y="58698"/>
                  <a:pt x="349521" y="58698"/>
                </a:cubicBezTo>
                <a:cubicBezTo>
                  <a:pt x="333312" y="58698"/>
                  <a:pt x="320172" y="45558"/>
                  <a:pt x="320172" y="29349"/>
                </a:cubicBezTo>
                <a:cubicBezTo>
                  <a:pt x="320172" y="13140"/>
                  <a:pt x="333312" y="0"/>
                  <a:pt x="349521" y="0"/>
                </a:cubicBezTo>
                <a:close/>
                <a:moveTo>
                  <a:pt x="242797" y="0"/>
                </a:moveTo>
                <a:cubicBezTo>
                  <a:pt x="259006" y="0"/>
                  <a:pt x="272146" y="13140"/>
                  <a:pt x="272146" y="29349"/>
                </a:cubicBezTo>
                <a:cubicBezTo>
                  <a:pt x="272146" y="45558"/>
                  <a:pt x="259006" y="58698"/>
                  <a:pt x="242797" y="58698"/>
                </a:cubicBezTo>
                <a:cubicBezTo>
                  <a:pt x="226588" y="58698"/>
                  <a:pt x="213448" y="45558"/>
                  <a:pt x="213448" y="29349"/>
                </a:cubicBezTo>
                <a:cubicBezTo>
                  <a:pt x="213448" y="13140"/>
                  <a:pt x="226588" y="0"/>
                  <a:pt x="242797" y="0"/>
                </a:cubicBezTo>
                <a:close/>
                <a:moveTo>
                  <a:pt x="136073" y="0"/>
                </a:moveTo>
                <a:cubicBezTo>
                  <a:pt x="152282" y="0"/>
                  <a:pt x="165422" y="13140"/>
                  <a:pt x="165422" y="29349"/>
                </a:cubicBezTo>
                <a:cubicBezTo>
                  <a:pt x="165422" y="45558"/>
                  <a:pt x="152282" y="58698"/>
                  <a:pt x="136073" y="58698"/>
                </a:cubicBezTo>
                <a:cubicBezTo>
                  <a:pt x="119864" y="58698"/>
                  <a:pt x="106724" y="45558"/>
                  <a:pt x="106724" y="29349"/>
                </a:cubicBezTo>
                <a:cubicBezTo>
                  <a:pt x="106724" y="13140"/>
                  <a:pt x="119864" y="0"/>
                  <a:pt x="136073" y="0"/>
                </a:cubicBezTo>
                <a:close/>
                <a:moveTo>
                  <a:pt x="29349" y="0"/>
                </a:moveTo>
                <a:cubicBezTo>
                  <a:pt x="45558" y="0"/>
                  <a:pt x="58698" y="13140"/>
                  <a:pt x="58698" y="29349"/>
                </a:cubicBezTo>
                <a:cubicBezTo>
                  <a:pt x="58698" y="45558"/>
                  <a:pt x="45558" y="58698"/>
                  <a:pt x="29349" y="58698"/>
                </a:cubicBezTo>
                <a:cubicBezTo>
                  <a:pt x="13140" y="58698"/>
                  <a:pt x="0" y="45558"/>
                  <a:pt x="0" y="29349"/>
                </a:cubicBezTo>
                <a:cubicBezTo>
                  <a:pt x="0" y="13140"/>
                  <a:pt x="13140" y="0"/>
                  <a:pt x="29349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6EA813-6D57-218D-7DA7-1BDAD745F181}"/>
              </a:ext>
            </a:extLst>
          </p:cNvPr>
          <p:cNvSpPr txBox="1"/>
          <p:nvPr/>
        </p:nvSpPr>
        <p:spPr>
          <a:xfrm>
            <a:off x="4780785" y="3042112"/>
            <a:ext cx="2630429" cy="461665"/>
          </a:xfrm>
          <a:prstGeom prst="rect">
            <a:avLst/>
          </a:prstGeom>
          <a:ln w="12700">
            <a:prstDash val="solid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latin typeface="微软雅黑"/>
                <a:ea typeface="微软雅黑"/>
              </a:rPr>
              <a:t>（全剧终）</a:t>
            </a:r>
            <a:endParaRPr lang="en-US" altLang="zh-CN" sz="2400" dirty="0">
              <a:latin typeface="微软雅黑"/>
              <a:ea typeface="微软雅黑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8D597BA-1499-2D54-0B1C-F82D336060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353" y="236222"/>
            <a:ext cx="3508151" cy="9001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102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29C84F-EA7A-CFA1-BC6D-C8E2B8B2F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B9C53-1C5B-6F32-26C2-9488AD23F8FF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01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李成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015DFA-F487-B9FB-6381-0219A3D8C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F6A2ACA-566E-340E-DB15-A8DB37F253AD}"/>
              </a:ext>
            </a:extLst>
          </p:cNvPr>
          <p:cNvSpPr txBox="1"/>
          <p:nvPr/>
        </p:nvSpPr>
        <p:spPr>
          <a:xfrm>
            <a:off x="1023339" y="2601940"/>
            <a:ext cx="372332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主角，目标明确，渴望成功和热门的典型</a:t>
            </a:r>
            <a:r>
              <a:rPr lang="en-US" altLang="zh-CN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3</a:t>
            </a:r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号人格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28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D3CB9-53E6-4EBD-0AB1-D80FF1905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38421A42-F417-3A68-40DD-31858EB8CB78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8A7884-BCD8-FFE4-0F87-71ACCE119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08871A3-42E8-ABF1-2098-DAF4B743F89F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02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小雅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780C934-8213-E49D-1346-381AAEC94BA7}"/>
              </a:ext>
            </a:extLst>
          </p:cNvPr>
          <p:cNvSpPr txBox="1"/>
          <p:nvPr/>
        </p:nvSpPr>
        <p:spPr>
          <a:xfrm>
            <a:off x="1023339" y="2601940"/>
            <a:ext cx="37233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李成的伴侣，温柔、细腻，帮助李成理解情感的重要性。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B3BAEF-E5FF-F0F7-3E44-7914D8716EF1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1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3E7B3-7D47-2197-1059-BB3BE760D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9C520B7E-D4A4-C1B9-C99B-798FE871B87E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CE77C1-35C3-FE2E-F217-A3D97683C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5AEDC01-6E38-370F-3AA4-35ABBF9BF34B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03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经理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DD730F1-21CA-A252-B2A5-053BE3F586C1}"/>
              </a:ext>
            </a:extLst>
          </p:cNvPr>
          <p:cNvSpPr txBox="1"/>
          <p:nvPr/>
        </p:nvSpPr>
        <p:spPr>
          <a:xfrm>
            <a:off x="1023339" y="2601940"/>
            <a:ext cx="372332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李成的经理，注重业绩，欣赏李成的能力，但对团队合作有更高的期望。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588558-51DA-3228-D9E0-3D06CF9BDABC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4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3A50F-5409-AB98-5FA6-3BAAA3974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7B72ADBA-D25C-0F62-8EB1-210AF52C3AAE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D72C9C-7D7D-AD9E-AF10-B0E441A05C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70C2644-C237-73FE-D838-33A8F9C8136D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04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小刘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BDB4294-CED0-DEAB-90A0-2ECD17B4617B}"/>
              </a:ext>
            </a:extLst>
          </p:cNvPr>
          <p:cNvSpPr txBox="1"/>
          <p:nvPr/>
        </p:nvSpPr>
        <p:spPr>
          <a:xfrm>
            <a:off x="1023339" y="2601940"/>
            <a:ext cx="372332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李成的同事</a:t>
            </a:r>
            <a:endParaRPr lang="en-US" altLang="zh-CN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团队中的技术骨干，踏实务实。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0B743A8-6B2D-6524-A7F1-CB6B6DD073E5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9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F7CC4-78A4-1B53-C93C-94EDD090F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A911AA3D-9AAC-E0B0-E98C-C099C3994147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9F3302-0507-EF1E-8355-C8B494295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83BD5A0-942F-5FF4-2718-628EC8152CEB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05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小张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8ED9BB-86F3-00EA-8099-CF5A54CB5E15}"/>
              </a:ext>
            </a:extLst>
          </p:cNvPr>
          <p:cNvSpPr txBox="1"/>
          <p:nvPr/>
        </p:nvSpPr>
        <p:spPr>
          <a:xfrm>
            <a:off x="1023339" y="2601940"/>
            <a:ext cx="37233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李成的同事</a:t>
            </a:r>
            <a:endParaRPr lang="en-US" altLang="zh-CN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注重细节，但有时候对李成的效率主义有些不满。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438B9C8-E45D-9C84-6E58-2D5851E5824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1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0DF9C-EEDC-66D6-97E3-A4068FDDC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36EBB467-4F17-8431-E243-A7CB66F0A258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55C147-2881-72A2-6650-FFCD43F54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9F6CA2A5-A730-9D25-0AED-254289AEED8B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06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小琳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F4E41A6-B2D5-2E14-769E-1FB16ABF6D44}"/>
              </a:ext>
            </a:extLst>
          </p:cNvPr>
          <p:cNvSpPr txBox="1"/>
          <p:nvPr/>
        </p:nvSpPr>
        <p:spPr>
          <a:xfrm>
            <a:off x="1023339" y="2601940"/>
            <a:ext cx="37233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李成的朋友</a:t>
            </a:r>
            <a:endParaRPr lang="en-US" altLang="zh-CN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乐观开朗，帮助点出李成的内在矛盾。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56394DB-88CC-DE3D-D8F3-D31475FA1B9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92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A8BA8-C96B-C133-EFEF-A748254CA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1DDA8DB3-A37C-D196-C2EF-F269C1FABF5C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2629AD-44B3-2917-328F-DF8AEF3C4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530BBAA-7505-A3CE-7A69-0F0F46A4B5DE}"/>
              </a:ext>
            </a:extLst>
          </p:cNvPr>
          <p:cNvSpPr txBox="1"/>
          <p:nvPr/>
        </p:nvSpPr>
        <p:spPr>
          <a:xfrm>
            <a:off x="28926" y="1103336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07 </a:t>
            </a:r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小明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FAD109-0852-80C3-9D47-8342AEBABBEE}"/>
              </a:ext>
            </a:extLst>
          </p:cNvPr>
          <p:cNvSpPr txBox="1"/>
          <p:nvPr/>
        </p:nvSpPr>
        <p:spPr>
          <a:xfrm>
            <a:off x="1023339" y="2601940"/>
            <a:ext cx="37233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李成的朋友</a:t>
            </a:r>
            <a:endParaRPr lang="en-US" altLang="zh-CN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lvl="0" algn="ctr"/>
            <a:r>
              <a:rPr lang="zh-CN" altLang="en-US" sz="36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善于倾听，为李成提供了许多建议。</a:t>
            </a:r>
            <a:endParaRPr lang="en-US" altLang="en-US" sz="36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BE70C7-730B-4F5A-2164-D8621D3EF6A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8738" y="1176820"/>
            <a:ext cx="5004370" cy="500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D9A37-CC85-6EE8-B25B-E1E4DF1FF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5456D7AE-E6F7-F0C4-7A1F-45D0A7DED8EA}"/>
              </a:ext>
            </a:extLst>
          </p:cNvPr>
          <p:cNvSpPr/>
          <p:nvPr/>
        </p:nvSpPr>
        <p:spPr>
          <a:xfrm>
            <a:off x="11336901" y="101914"/>
            <a:ext cx="646331" cy="862241"/>
          </a:xfrm>
          <a:custGeom>
            <a:avLst/>
            <a:gdLst/>
            <a:ahLst/>
            <a:cxnLst/>
            <a:rect l="l" t="t" r="r" b="b"/>
            <a:pathLst>
              <a:path w="646331" h="862241">
                <a:moveTo>
                  <a:pt x="619195" y="807969"/>
                </a:moveTo>
                <a:cubicBezTo>
                  <a:pt x="634182" y="807969"/>
                  <a:pt x="646331" y="820118"/>
                  <a:pt x="646331" y="835105"/>
                </a:cubicBezTo>
                <a:cubicBezTo>
                  <a:pt x="646331" y="850092"/>
                  <a:pt x="634182" y="862241"/>
                  <a:pt x="619195" y="862241"/>
                </a:cubicBezTo>
                <a:cubicBezTo>
                  <a:pt x="604209" y="862241"/>
                  <a:pt x="592059" y="850092"/>
                  <a:pt x="592059" y="835105"/>
                </a:cubicBezTo>
                <a:cubicBezTo>
                  <a:pt x="592059" y="820118"/>
                  <a:pt x="604209" y="807969"/>
                  <a:pt x="619195" y="807969"/>
                </a:cubicBezTo>
                <a:close/>
                <a:moveTo>
                  <a:pt x="520519" y="807969"/>
                </a:moveTo>
                <a:cubicBezTo>
                  <a:pt x="535505" y="807969"/>
                  <a:pt x="547654" y="820118"/>
                  <a:pt x="547654" y="835105"/>
                </a:cubicBezTo>
                <a:cubicBezTo>
                  <a:pt x="547654" y="850092"/>
                  <a:pt x="535505" y="862241"/>
                  <a:pt x="520519" y="862241"/>
                </a:cubicBezTo>
                <a:cubicBezTo>
                  <a:pt x="505532" y="862241"/>
                  <a:pt x="493383" y="850092"/>
                  <a:pt x="493383" y="835105"/>
                </a:cubicBezTo>
                <a:cubicBezTo>
                  <a:pt x="493383" y="820118"/>
                  <a:pt x="505532" y="807969"/>
                  <a:pt x="520519" y="807969"/>
                </a:cubicBezTo>
                <a:close/>
                <a:moveTo>
                  <a:pt x="421842" y="807969"/>
                </a:moveTo>
                <a:cubicBezTo>
                  <a:pt x="436829" y="807969"/>
                  <a:pt x="448978" y="820118"/>
                  <a:pt x="448978" y="835105"/>
                </a:cubicBezTo>
                <a:cubicBezTo>
                  <a:pt x="448978" y="850092"/>
                  <a:pt x="436829" y="862241"/>
                  <a:pt x="421842" y="862241"/>
                </a:cubicBezTo>
                <a:cubicBezTo>
                  <a:pt x="406856" y="862241"/>
                  <a:pt x="394706" y="850092"/>
                  <a:pt x="394706" y="835105"/>
                </a:cubicBezTo>
                <a:cubicBezTo>
                  <a:pt x="394706" y="820118"/>
                  <a:pt x="406856" y="807969"/>
                  <a:pt x="421842" y="807969"/>
                </a:cubicBezTo>
                <a:close/>
                <a:moveTo>
                  <a:pt x="323166" y="807969"/>
                </a:moveTo>
                <a:cubicBezTo>
                  <a:pt x="338152" y="807969"/>
                  <a:pt x="350301" y="820118"/>
                  <a:pt x="350301" y="835105"/>
                </a:cubicBezTo>
                <a:cubicBezTo>
                  <a:pt x="350301" y="850092"/>
                  <a:pt x="338152" y="862241"/>
                  <a:pt x="323166" y="862241"/>
                </a:cubicBezTo>
                <a:cubicBezTo>
                  <a:pt x="308179" y="862241"/>
                  <a:pt x="296030" y="850092"/>
                  <a:pt x="296030" y="835105"/>
                </a:cubicBezTo>
                <a:cubicBezTo>
                  <a:pt x="296030" y="820118"/>
                  <a:pt x="308179" y="807969"/>
                  <a:pt x="323166" y="807969"/>
                </a:cubicBezTo>
                <a:close/>
                <a:moveTo>
                  <a:pt x="224489" y="807969"/>
                </a:moveTo>
                <a:cubicBezTo>
                  <a:pt x="239475" y="807969"/>
                  <a:pt x="251625" y="820118"/>
                  <a:pt x="251625" y="835105"/>
                </a:cubicBezTo>
                <a:cubicBezTo>
                  <a:pt x="251625" y="850092"/>
                  <a:pt x="239475" y="862241"/>
                  <a:pt x="224489" y="862241"/>
                </a:cubicBezTo>
                <a:cubicBezTo>
                  <a:pt x="209502" y="862241"/>
                  <a:pt x="197353" y="850092"/>
                  <a:pt x="197353" y="835105"/>
                </a:cubicBezTo>
                <a:cubicBezTo>
                  <a:pt x="197353" y="820118"/>
                  <a:pt x="209502" y="807969"/>
                  <a:pt x="224489" y="807969"/>
                </a:cubicBezTo>
                <a:close/>
                <a:moveTo>
                  <a:pt x="125812" y="807969"/>
                </a:moveTo>
                <a:cubicBezTo>
                  <a:pt x="140799" y="807969"/>
                  <a:pt x="152948" y="820118"/>
                  <a:pt x="152948" y="835105"/>
                </a:cubicBezTo>
                <a:cubicBezTo>
                  <a:pt x="152948" y="850092"/>
                  <a:pt x="140799" y="862241"/>
                  <a:pt x="125812" y="862241"/>
                </a:cubicBezTo>
                <a:cubicBezTo>
                  <a:pt x="110826" y="862241"/>
                  <a:pt x="98677" y="850092"/>
                  <a:pt x="98677" y="835105"/>
                </a:cubicBezTo>
                <a:cubicBezTo>
                  <a:pt x="98677" y="820118"/>
                  <a:pt x="110826" y="807969"/>
                  <a:pt x="125812" y="807969"/>
                </a:cubicBezTo>
                <a:close/>
                <a:moveTo>
                  <a:pt x="27136" y="807969"/>
                </a:moveTo>
                <a:cubicBezTo>
                  <a:pt x="42122" y="807969"/>
                  <a:pt x="54272" y="820118"/>
                  <a:pt x="54272" y="835105"/>
                </a:cubicBezTo>
                <a:cubicBezTo>
                  <a:pt x="54272" y="850092"/>
                  <a:pt x="42122" y="862241"/>
                  <a:pt x="27136" y="862241"/>
                </a:cubicBezTo>
                <a:cubicBezTo>
                  <a:pt x="12149" y="862241"/>
                  <a:pt x="0" y="850092"/>
                  <a:pt x="0" y="835105"/>
                </a:cubicBezTo>
                <a:cubicBezTo>
                  <a:pt x="0" y="820118"/>
                  <a:pt x="12149" y="807969"/>
                  <a:pt x="27136" y="807969"/>
                </a:cubicBezTo>
                <a:close/>
                <a:moveTo>
                  <a:pt x="619195" y="718195"/>
                </a:moveTo>
                <a:cubicBezTo>
                  <a:pt x="634182" y="718195"/>
                  <a:pt x="646331" y="730344"/>
                  <a:pt x="646331" y="745331"/>
                </a:cubicBezTo>
                <a:cubicBezTo>
                  <a:pt x="646331" y="760317"/>
                  <a:pt x="634182" y="772467"/>
                  <a:pt x="619195" y="772467"/>
                </a:cubicBezTo>
                <a:cubicBezTo>
                  <a:pt x="604209" y="772467"/>
                  <a:pt x="592059" y="760317"/>
                  <a:pt x="592059" y="745331"/>
                </a:cubicBezTo>
                <a:cubicBezTo>
                  <a:pt x="592059" y="730344"/>
                  <a:pt x="604209" y="718195"/>
                  <a:pt x="619195" y="718195"/>
                </a:cubicBezTo>
                <a:close/>
                <a:moveTo>
                  <a:pt x="520519" y="718195"/>
                </a:moveTo>
                <a:cubicBezTo>
                  <a:pt x="535505" y="718195"/>
                  <a:pt x="547654" y="730344"/>
                  <a:pt x="547654" y="745331"/>
                </a:cubicBezTo>
                <a:cubicBezTo>
                  <a:pt x="547654" y="760317"/>
                  <a:pt x="535505" y="772467"/>
                  <a:pt x="520519" y="772467"/>
                </a:cubicBezTo>
                <a:cubicBezTo>
                  <a:pt x="505532" y="772467"/>
                  <a:pt x="493383" y="760317"/>
                  <a:pt x="493383" y="745331"/>
                </a:cubicBezTo>
                <a:cubicBezTo>
                  <a:pt x="493383" y="730344"/>
                  <a:pt x="505532" y="718195"/>
                  <a:pt x="520519" y="718195"/>
                </a:cubicBezTo>
                <a:close/>
                <a:moveTo>
                  <a:pt x="421842" y="718195"/>
                </a:moveTo>
                <a:cubicBezTo>
                  <a:pt x="436829" y="718195"/>
                  <a:pt x="448978" y="730344"/>
                  <a:pt x="448978" y="745331"/>
                </a:cubicBezTo>
                <a:cubicBezTo>
                  <a:pt x="448978" y="760317"/>
                  <a:pt x="436829" y="772467"/>
                  <a:pt x="421842" y="772467"/>
                </a:cubicBezTo>
                <a:cubicBezTo>
                  <a:pt x="406856" y="772467"/>
                  <a:pt x="394706" y="760317"/>
                  <a:pt x="394706" y="745331"/>
                </a:cubicBezTo>
                <a:cubicBezTo>
                  <a:pt x="394706" y="730344"/>
                  <a:pt x="406856" y="718195"/>
                  <a:pt x="421842" y="718195"/>
                </a:cubicBezTo>
                <a:close/>
                <a:moveTo>
                  <a:pt x="323166" y="718195"/>
                </a:moveTo>
                <a:cubicBezTo>
                  <a:pt x="338152" y="718195"/>
                  <a:pt x="350301" y="730344"/>
                  <a:pt x="350301" y="745331"/>
                </a:cubicBezTo>
                <a:cubicBezTo>
                  <a:pt x="350301" y="760317"/>
                  <a:pt x="338152" y="772467"/>
                  <a:pt x="323166" y="772467"/>
                </a:cubicBezTo>
                <a:cubicBezTo>
                  <a:pt x="308179" y="772467"/>
                  <a:pt x="296030" y="760317"/>
                  <a:pt x="296030" y="745331"/>
                </a:cubicBezTo>
                <a:cubicBezTo>
                  <a:pt x="296030" y="730344"/>
                  <a:pt x="308179" y="718195"/>
                  <a:pt x="323166" y="718195"/>
                </a:cubicBezTo>
                <a:close/>
                <a:moveTo>
                  <a:pt x="224489" y="718195"/>
                </a:moveTo>
                <a:cubicBezTo>
                  <a:pt x="239475" y="718195"/>
                  <a:pt x="251625" y="730344"/>
                  <a:pt x="251625" y="745331"/>
                </a:cubicBezTo>
                <a:cubicBezTo>
                  <a:pt x="251625" y="760317"/>
                  <a:pt x="239475" y="772467"/>
                  <a:pt x="224489" y="772467"/>
                </a:cubicBezTo>
                <a:cubicBezTo>
                  <a:pt x="209502" y="772467"/>
                  <a:pt x="197353" y="760317"/>
                  <a:pt x="197353" y="745331"/>
                </a:cubicBezTo>
                <a:cubicBezTo>
                  <a:pt x="197353" y="730344"/>
                  <a:pt x="209502" y="718195"/>
                  <a:pt x="224489" y="718195"/>
                </a:cubicBezTo>
                <a:close/>
                <a:moveTo>
                  <a:pt x="125812" y="718195"/>
                </a:moveTo>
                <a:cubicBezTo>
                  <a:pt x="140799" y="718195"/>
                  <a:pt x="152948" y="730344"/>
                  <a:pt x="152948" y="745331"/>
                </a:cubicBezTo>
                <a:cubicBezTo>
                  <a:pt x="152948" y="760317"/>
                  <a:pt x="140799" y="772467"/>
                  <a:pt x="125812" y="772467"/>
                </a:cubicBezTo>
                <a:cubicBezTo>
                  <a:pt x="110826" y="772467"/>
                  <a:pt x="98677" y="760317"/>
                  <a:pt x="98677" y="745331"/>
                </a:cubicBezTo>
                <a:cubicBezTo>
                  <a:pt x="98677" y="730344"/>
                  <a:pt x="110826" y="718195"/>
                  <a:pt x="125812" y="718195"/>
                </a:cubicBezTo>
                <a:close/>
                <a:moveTo>
                  <a:pt x="27136" y="718195"/>
                </a:moveTo>
                <a:cubicBezTo>
                  <a:pt x="42122" y="718195"/>
                  <a:pt x="54272" y="730344"/>
                  <a:pt x="54272" y="745331"/>
                </a:cubicBezTo>
                <a:cubicBezTo>
                  <a:pt x="54272" y="760317"/>
                  <a:pt x="42122" y="772467"/>
                  <a:pt x="27136" y="772467"/>
                </a:cubicBezTo>
                <a:cubicBezTo>
                  <a:pt x="12149" y="772467"/>
                  <a:pt x="0" y="760317"/>
                  <a:pt x="0" y="745331"/>
                </a:cubicBezTo>
                <a:cubicBezTo>
                  <a:pt x="0" y="730344"/>
                  <a:pt x="12149" y="718195"/>
                  <a:pt x="27136" y="718195"/>
                </a:cubicBezTo>
                <a:close/>
                <a:moveTo>
                  <a:pt x="619195" y="628420"/>
                </a:moveTo>
                <a:cubicBezTo>
                  <a:pt x="634182" y="628420"/>
                  <a:pt x="646331" y="640570"/>
                  <a:pt x="646331" y="655556"/>
                </a:cubicBezTo>
                <a:cubicBezTo>
                  <a:pt x="646331" y="670543"/>
                  <a:pt x="634182" y="682692"/>
                  <a:pt x="619195" y="682692"/>
                </a:cubicBezTo>
                <a:cubicBezTo>
                  <a:pt x="604209" y="682692"/>
                  <a:pt x="592059" y="670543"/>
                  <a:pt x="592059" y="655556"/>
                </a:cubicBezTo>
                <a:cubicBezTo>
                  <a:pt x="592059" y="640570"/>
                  <a:pt x="604209" y="628420"/>
                  <a:pt x="619195" y="628420"/>
                </a:cubicBezTo>
                <a:close/>
                <a:moveTo>
                  <a:pt x="520519" y="628420"/>
                </a:moveTo>
                <a:cubicBezTo>
                  <a:pt x="535505" y="628420"/>
                  <a:pt x="547654" y="640570"/>
                  <a:pt x="547654" y="655556"/>
                </a:cubicBezTo>
                <a:cubicBezTo>
                  <a:pt x="547654" y="670543"/>
                  <a:pt x="535505" y="682692"/>
                  <a:pt x="520519" y="682692"/>
                </a:cubicBezTo>
                <a:cubicBezTo>
                  <a:pt x="505532" y="682692"/>
                  <a:pt x="493383" y="670543"/>
                  <a:pt x="493383" y="655556"/>
                </a:cubicBezTo>
                <a:cubicBezTo>
                  <a:pt x="493383" y="640570"/>
                  <a:pt x="505532" y="628420"/>
                  <a:pt x="520519" y="628420"/>
                </a:cubicBezTo>
                <a:close/>
                <a:moveTo>
                  <a:pt x="421842" y="628420"/>
                </a:moveTo>
                <a:cubicBezTo>
                  <a:pt x="436829" y="628420"/>
                  <a:pt x="448978" y="640570"/>
                  <a:pt x="448978" y="655556"/>
                </a:cubicBezTo>
                <a:cubicBezTo>
                  <a:pt x="448978" y="670543"/>
                  <a:pt x="436829" y="682692"/>
                  <a:pt x="421842" y="682692"/>
                </a:cubicBezTo>
                <a:cubicBezTo>
                  <a:pt x="406856" y="682692"/>
                  <a:pt x="394706" y="670543"/>
                  <a:pt x="394706" y="655556"/>
                </a:cubicBezTo>
                <a:cubicBezTo>
                  <a:pt x="394706" y="640570"/>
                  <a:pt x="406856" y="628420"/>
                  <a:pt x="421842" y="628420"/>
                </a:cubicBezTo>
                <a:close/>
                <a:moveTo>
                  <a:pt x="323166" y="628420"/>
                </a:moveTo>
                <a:cubicBezTo>
                  <a:pt x="338152" y="628420"/>
                  <a:pt x="350301" y="640570"/>
                  <a:pt x="350301" y="655556"/>
                </a:cubicBezTo>
                <a:cubicBezTo>
                  <a:pt x="350301" y="670543"/>
                  <a:pt x="338152" y="682692"/>
                  <a:pt x="323166" y="682692"/>
                </a:cubicBezTo>
                <a:cubicBezTo>
                  <a:pt x="308179" y="682692"/>
                  <a:pt x="296030" y="670543"/>
                  <a:pt x="296030" y="655556"/>
                </a:cubicBezTo>
                <a:cubicBezTo>
                  <a:pt x="296030" y="640570"/>
                  <a:pt x="308179" y="628420"/>
                  <a:pt x="323166" y="628420"/>
                </a:cubicBezTo>
                <a:close/>
                <a:moveTo>
                  <a:pt x="224489" y="628420"/>
                </a:moveTo>
                <a:cubicBezTo>
                  <a:pt x="239475" y="628420"/>
                  <a:pt x="251625" y="640570"/>
                  <a:pt x="251625" y="655556"/>
                </a:cubicBezTo>
                <a:cubicBezTo>
                  <a:pt x="251625" y="670543"/>
                  <a:pt x="239475" y="682692"/>
                  <a:pt x="224489" y="682692"/>
                </a:cubicBezTo>
                <a:cubicBezTo>
                  <a:pt x="209502" y="682692"/>
                  <a:pt x="197353" y="670543"/>
                  <a:pt x="197353" y="655556"/>
                </a:cubicBezTo>
                <a:cubicBezTo>
                  <a:pt x="197353" y="640570"/>
                  <a:pt x="209502" y="628420"/>
                  <a:pt x="224489" y="628420"/>
                </a:cubicBezTo>
                <a:close/>
                <a:moveTo>
                  <a:pt x="125812" y="628420"/>
                </a:moveTo>
                <a:cubicBezTo>
                  <a:pt x="140799" y="628420"/>
                  <a:pt x="152948" y="640570"/>
                  <a:pt x="152948" y="655556"/>
                </a:cubicBezTo>
                <a:cubicBezTo>
                  <a:pt x="152948" y="670543"/>
                  <a:pt x="140799" y="682692"/>
                  <a:pt x="125812" y="682692"/>
                </a:cubicBezTo>
                <a:cubicBezTo>
                  <a:pt x="110826" y="682692"/>
                  <a:pt x="98677" y="670543"/>
                  <a:pt x="98677" y="655556"/>
                </a:cubicBezTo>
                <a:cubicBezTo>
                  <a:pt x="98677" y="640570"/>
                  <a:pt x="110826" y="628420"/>
                  <a:pt x="125812" y="628420"/>
                </a:cubicBezTo>
                <a:close/>
                <a:moveTo>
                  <a:pt x="27136" y="628420"/>
                </a:moveTo>
                <a:cubicBezTo>
                  <a:pt x="42122" y="628420"/>
                  <a:pt x="54272" y="640570"/>
                  <a:pt x="54272" y="655556"/>
                </a:cubicBezTo>
                <a:cubicBezTo>
                  <a:pt x="54272" y="670543"/>
                  <a:pt x="42122" y="682692"/>
                  <a:pt x="27136" y="682692"/>
                </a:cubicBezTo>
                <a:cubicBezTo>
                  <a:pt x="12149" y="682692"/>
                  <a:pt x="0" y="670543"/>
                  <a:pt x="0" y="655556"/>
                </a:cubicBezTo>
                <a:cubicBezTo>
                  <a:pt x="0" y="640570"/>
                  <a:pt x="12149" y="628420"/>
                  <a:pt x="27136" y="628420"/>
                </a:cubicBezTo>
                <a:close/>
                <a:moveTo>
                  <a:pt x="619195" y="538646"/>
                </a:moveTo>
                <a:cubicBezTo>
                  <a:pt x="634182" y="538646"/>
                  <a:pt x="646331" y="550795"/>
                  <a:pt x="646331" y="565782"/>
                </a:cubicBezTo>
                <a:cubicBezTo>
                  <a:pt x="646331" y="580769"/>
                  <a:pt x="634182" y="592918"/>
                  <a:pt x="619195" y="592918"/>
                </a:cubicBezTo>
                <a:cubicBezTo>
                  <a:pt x="604209" y="592918"/>
                  <a:pt x="592059" y="580769"/>
                  <a:pt x="592059" y="565782"/>
                </a:cubicBezTo>
                <a:cubicBezTo>
                  <a:pt x="592059" y="550795"/>
                  <a:pt x="604209" y="538646"/>
                  <a:pt x="619195" y="538646"/>
                </a:cubicBezTo>
                <a:close/>
                <a:moveTo>
                  <a:pt x="520519" y="538646"/>
                </a:moveTo>
                <a:cubicBezTo>
                  <a:pt x="535505" y="538646"/>
                  <a:pt x="547654" y="550795"/>
                  <a:pt x="547654" y="565782"/>
                </a:cubicBezTo>
                <a:cubicBezTo>
                  <a:pt x="547654" y="580769"/>
                  <a:pt x="535505" y="592918"/>
                  <a:pt x="520519" y="592918"/>
                </a:cubicBezTo>
                <a:cubicBezTo>
                  <a:pt x="505532" y="592918"/>
                  <a:pt x="493383" y="580769"/>
                  <a:pt x="493383" y="565782"/>
                </a:cubicBezTo>
                <a:cubicBezTo>
                  <a:pt x="493383" y="550795"/>
                  <a:pt x="505532" y="538646"/>
                  <a:pt x="520519" y="538646"/>
                </a:cubicBezTo>
                <a:close/>
                <a:moveTo>
                  <a:pt x="421842" y="538646"/>
                </a:moveTo>
                <a:cubicBezTo>
                  <a:pt x="436829" y="538646"/>
                  <a:pt x="448978" y="550795"/>
                  <a:pt x="448978" y="565782"/>
                </a:cubicBezTo>
                <a:cubicBezTo>
                  <a:pt x="448978" y="580769"/>
                  <a:pt x="436829" y="592918"/>
                  <a:pt x="421842" y="592918"/>
                </a:cubicBezTo>
                <a:cubicBezTo>
                  <a:pt x="406856" y="592918"/>
                  <a:pt x="394706" y="580769"/>
                  <a:pt x="394706" y="565782"/>
                </a:cubicBezTo>
                <a:cubicBezTo>
                  <a:pt x="394706" y="550795"/>
                  <a:pt x="406856" y="538646"/>
                  <a:pt x="421842" y="538646"/>
                </a:cubicBezTo>
                <a:close/>
                <a:moveTo>
                  <a:pt x="323166" y="538646"/>
                </a:moveTo>
                <a:cubicBezTo>
                  <a:pt x="338152" y="538646"/>
                  <a:pt x="350301" y="550795"/>
                  <a:pt x="350301" y="565782"/>
                </a:cubicBezTo>
                <a:cubicBezTo>
                  <a:pt x="350301" y="580769"/>
                  <a:pt x="338152" y="592918"/>
                  <a:pt x="323166" y="592918"/>
                </a:cubicBezTo>
                <a:cubicBezTo>
                  <a:pt x="308179" y="592918"/>
                  <a:pt x="296030" y="580769"/>
                  <a:pt x="296030" y="565782"/>
                </a:cubicBezTo>
                <a:cubicBezTo>
                  <a:pt x="296030" y="550795"/>
                  <a:pt x="308179" y="538646"/>
                  <a:pt x="323166" y="538646"/>
                </a:cubicBezTo>
                <a:close/>
                <a:moveTo>
                  <a:pt x="224489" y="538646"/>
                </a:moveTo>
                <a:cubicBezTo>
                  <a:pt x="239475" y="538646"/>
                  <a:pt x="251625" y="550795"/>
                  <a:pt x="251625" y="565782"/>
                </a:cubicBezTo>
                <a:cubicBezTo>
                  <a:pt x="251625" y="580769"/>
                  <a:pt x="239475" y="592918"/>
                  <a:pt x="224489" y="592918"/>
                </a:cubicBezTo>
                <a:cubicBezTo>
                  <a:pt x="209502" y="592918"/>
                  <a:pt x="197353" y="580769"/>
                  <a:pt x="197353" y="565782"/>
                </a:cubicBezTo>
                <a:cubicBezTo>
                  <a:pt x="197353" y="550795"/>
                  <a:pt x="209502" y="538646"/>
                  <a:pt x="224489" y="538646"/>
                </a:cubicBezTo>
                <a:close/>
                <a:moveTo>
                  <a:pt x="125812" y="538646"/>
                </a:moveTo>
                <a:cubicBezTo>
                  <a:pt x="140799" y="538646"/>
                  <a:pt x="152948" y="550795"/>
                  <a:pt x="152948" y="565782"/>
                </a:cubicBezTo>
                <a:cubicBezTo>
                  <a:pt x="152948" y="580769"/>
                  <a:pt x="140799" y="592918"/>
                  <a:pt x="125812" y="592918"/>
                </a:cubicBezTo>
                <a:cubicBezTo>
                  <a:pt x="110826" y="592918"/>
                  <a:pt x="98677" y="580769"/>
                  <a:pt x="98677" y="565782"/>
                </a:cubicBezTo>
                <a:cubicBezTo>
                  <a:pt x="98677" y="550795"/>
                  <a:pt x="110826" y="538646"/>
                  <a:pt x="125812" y="538646"/>
                </a:cubicBezTo>
                <a:close/>
                <a:moveTo>
                  <a:pt x="27136" y="538646"/>
                </a:moveTo>
                <a:cubicBezTo>
                  <a:pt x="42122" y="538646"/>
                  <a:pt x="54272" y="550795"/>
                  <a:pt x="54272" y="565782"/>
                </a:cubicBezTo>
                <a:cubicBezTo>
                  <a:pt x="54272" y="580769"/>
                  <a:pt x="42122" y="592918"/>
                  <a:pt x="27136" y="592918"/>
                </a:cubicBezTo>
                <a:cubicBezTo>
                  <a:pt x="12149" y="592918"/>
                  <a:pt x="0" y="580769"/>
                  <a:pt x="0" y="565782"/>
                </a:cubicBezTo>
                <a:cubicBezTo>
                  <a:pt x="0" y="550795"/>
                  <a:pt x="12149" y="538646"/>
                  <a:pt x="27136" y="538646"/>
                </a:cubicBezTo>
                <a:close/>
                <a:moveTo>
                  <a:pt x="619195" y="448872"/>
                </a:moveTo>
                <a:cubicBezTo>
                  <a:pt x="634182" y="448872"/>
                  <a:pt x="646331" y="461021"/>
                  <a:pt x="646331" y="476008"/>
                </a:cubicBezTo>
                <a:cubicBezTo>
                  <a:pt x="646331" y="490994"/>
                  <a:pt x="634182" y="503144"/>
                  <a:pt x="619195" y="503144"/>
                </a:cubicBezTo>
                <a:cubicBezTo>
                  <a:pt x="604209" y="503144"/>
                  <a:pt x="592059" y="490994"/>
                  <a:pt x="592059" y="476008"/>
                </a:cubicBezTo>
                <a:cubicBezTo>
                  <a:pt x="592059" y="461021"/>
                  <a:pt x="604209" y="448872"/>
                  <a:pt x="619195" y="448872"/>
                </a:cubicBezTo>
                <a:close/>
                <a:moveTo>
                  <a:pt x="520519" y="448872"/>
                </a:moveTo>
                <a:cubicBezTo>
                  <a:pt x="535505" y="448872"/>
                  <a:pt x="547654" y="461021"/>
                  <a:pt x="547654" y="476008"/>
                </a:cubicBezTo>
                <a:cubicBezTo>
                  <a:pt x="547654" y="490994"/>
                  <a:pt x="535505" y="503144"/>
                  <a:pt x="520519" y="503144"/>
                </a:cubicBezTo>
                <a:cubicBezTo>
                  <a:pt x="505532" y="503144"/>
                  <a:pt x="493383" y="490994"/>
                  <a:pt x="493383" y="476008"/>
                </a:cubicBezTo>
                <a:cubicBezTo>
                  <a:pt x="493383" y="461021"/>
                  <a:pt x="505532" y="448872"/>
                  <a:pt x="520519" y="448872"/>
                </a:cubicBezTo>
                <a:close/>
                <a:moveTo>
                  <a:pt x="421842" y="448872"/>
                </a:moveTo>
                <a:cubicBezTo>
                  <a:pt x="436829" y="448872"/>
                  <a:pt x="448978" y="461021"/>
                  <a:pt x="448978" y="476008"/>
                </a:cubicBezTo>
                <a:cubicBezTo>
                  <a:pt x="448978" y="490994"/>
                  <a:pt x="436829" y="503144"/>
                  <a:pt x="421842" y="503144"/>
                </a:cubicBezTo>
                <a:cubicBezTo>
                  <a:pt x="406856" y="503144"/>
                  <a:pt x="394706" y="490994"/>
                  <a:pt x="394706" y="476008"/>
                </a:cubicBezTo>
                <a:cubicBezTo>
                  <a:pt x="394706" y="461021"/>
                  <a:pt x="406856" y="448872"/>
                  <a:pt x="421842" y="448872"/>
                </a:cubicBezTo>
                <a:close/>
                <a:moveTo>
                  <a:pt x="323166" y="448872"/>
                </a:moveTo>
                <a:cubicBezTo>
                  <a:pt x="338152" y="448872"/>
                  <a:pt x="350301" y="461021"/>
                  <a:pt x="350301" y="476008"/>
                </a:cubicBezTo>
                <a:cubicBezTo>
                  <a:pt x="350301" y="490994"/>
                  <a:pt x="338152" y="503144"/>
                  <a:pt x="323166" y="503144"/>
                </a:cubicBezTo>
                <a:cubicBezTo>
                  <a:pt x="308179" y="503144"/>
                  <a:pt x="296030" y="490994"/>
                  <a:pt x="296030" y="476008"/>
                </a:cubicBezTo>
                <a:cubicBezTo>
                  <a:pt x="296030" y="461021"/>
                  <a:pt x="308179" y="448872"/>
                  <a:pt x="323166" y="448872"/>
                </a:cubicBezTo>
                <a:close/>
                <a:moveTo>
                  <a:pt x="224489" y="448872"/>
                </a:moveTo>
                <a:cubicBezTo>
                  <a:pt x="239475" y="448872"/>
                  <a:pt x="251625" y="461021"/>
                  <a:pt x="251625" y="476008"/>
                </a:cubicBezTo>
                <a:cubicBezTo>
                  <a:pt x="251625" y="490994"/>
                  <a:pt x="239475" y="503144"/>
                  <a:pt x="224489" y="503144"/>
                </a:cubicBezTo>
                <a:cubicBezTo>
                  <a:pt x="209502" y="503144"/>
                  <a:pt x="197353" y="490994"/>
                  <a:pt x="197353" y="476008"/>
                </a:cubicBezTo>
                <a:cubicBezTo>
                  <a:pt x="197353" y="461021"/>
                  <a:pt x="209502" y="448872"/>
                  <a:pt x="224489" y="448872"/>
                </a:cubicBezTo>
                <a:close/>
                <a:moveTo>
                  <a:pt x="125812" y="448872"/>
                </a:moveTo>
                <a:cubicBezTo>
                  <a:pt x="140799" y="448872"/>
                  <a:pt x="152948" y="461021"/>
                  <a:pt x="152948" y="476008"/>
                </a:cubicBezTo>
                <a:cubicBezTo>
                  <a:pt x="152948" y="490994"/>
                  <a:pt x="140799" y="503144"/>
                  <a:pt x="125812" y="503144"/>
                </a:cubicBezTo>
                <a:cubicBezTo>
                  <a:pt x="110826" y="503144"/>
                  <a:pt x="98677" y="490994"/>
                  <a:pt x="98677" y="476008"/>
                </a:cubicBezTo>
                <a:cubicBezTo>
                  <a:pt x="98677" y="461021"/>
                  <a:pt x="110826" y="448872"/>
                  <a:pt x="125812" y="448872"/>
                </a:cubicBezTo>
                <a:close/>
                <a:moveTo>
                  <a:pt x="27136" y="448872"/>
                </a:moveTo>
                <a:cubicBezTo>
                  <a:pt x="42122" y="448872"/>
                  <a:pt x="54272" y="461021"/>
                  <a:pt x="54272" y="476008"/>
                </a:cubicBezTo>
                <a:cubicBezTo>
                  <a:pt x="54272" y="490994"/>
                  <a:pt x="42122" y="503144"/>
                  <a:pt x="27136" y="503144"/>
                </a:cubicBezTo>
                <a:cubicBezTo>
                  <a:pt x="12149" y="503144"/>
                  <a:pt x="0" y="490994"/>
                  <a:pt x="0" y="476008"/>
                </a:cubicBezTo>
                <a:cubicBezTo>
                  <a:pt x="0" y="461021"/>
                  <a:pt x="12149" y="448872"/>
                  <a:pt x="27136" y="448872"/>
                </a:cubicBezTo>
                <a:close/>
                <a:moveTo>
                  <a:pt x="619195" y="359097"/>
                </a:moveTo>
                <a:cubicBezTo>
                  <a:pt x="634182" y="359097"/>
                  <a:pt x="646331" y="371247"/>
                  <a:pt x="646331" y="386233"/>
                </a:cubicBezTo>
                <a:cubicBezTo>
                  <a:pt x="646331" y="401220"/>
                  <a:pt x="634182" y="413369"/>
                  <a:pt x="619195" y="413369"/>
                </a:cubicBezTo>
                <a:cubicBezTo>
                  <a:pt x="604209" y="413369"/>
                  <a:pt x="592059" y="401220"/>
                  <a:pt x="592059" y="386233"/>
                </a:cubicBezTo>
                <a:cubicBezTo>
                  <a:pt x="592059" y="371247"/>
                  <a:pt x="604209" y="359097"/>
                  <a:pt x="619195" y="359097"/>
                </a:cubicBezTo>
                <a:close/>
                <a:moveTo>
                  <a:pt x="520519" y="359097"/>
                </a:moveTo>
                <a:cubicBezTo>
                  <a:pt x="535505" y="359097"/>
                  <a:pt x="547654" y="371247"/>
                  <a:pt x="547654" y="386233"/>
                </a:cubicBezTo>
                <a:cubicBezTo>
                  <a:pt x="547654" y="401220"/>
                  <a:pt x="535505" y="413369"/>
                  <a:pt x="520519" y="413369"/>
                </a:cubicBezTo>
                <a:cubicBezTo>
                  <a:pt x="505532" y="413369"/>
                  <a:pt x="493383" y="401220"/>
                  <a:pt x="493383" y="386233"/>
                </a:cubicBezTo>
                <a:cubicBezTo>
                  <a:pt x="493383" y="371247"/>
                  <a:pt x="505532" y="359097"/>
                  <a:pt x="520519" y="359097"/>
                </a:cubicBezTo>
                <a:close/>
                <a:moveTo>
                  <a:pt x="421842" y="359097"/>
                </a:moveTo>
                <a:cubicBezTo>
                  <a:pt x="436829" y="359097"/>
                  <a:pt x="448978" y="371247"/>
                  <a:pt x="448978" y="386233"/>
                </a:cubicBezTo>
                <a:cubicBezTo>
                  <a:pt x="448978" y="401220"/>
                  <a:pt x="436829" y="413369"/>
                  <a:pt x="421842" y="413369"/>
                </a:cubicBezTo>
                <a:cubicBezTo>
                  <a:pt x="406856" y="413369"/>
                  <a:pt x="394706" y="401220"/>
                  <a:pt x="394706" y="386233"/>
                </a:cubicBezTo>
                <a:cubicBezTo>
                  <a:pt x="394706" y="371247"/>
                  <a:pt x="406856" y="359097"/>
                  <a:pt x="421842" y="359097"/>
                </a:cubicBezTo>
                <a:close/>
                <a:moveTo>
                  <a:pt x="323166" y="359097"/>
                </a:moveTo>
                <a:cubicBezTo>
                  <a:pt x="338152" y="359097"/>
                  <a:pt x="350301" y="371247"/>
                  <a:pt x="350301" y="386233"/>
                </a:cubicBezTo>
                <a:cubicBezTo>
                  <a:pt x="350301" y="401220"/>
                  <a:pt x="338152" y="413369"/>
                  <a:pt x="323166" y="413369"/>
                </a:cubicBezTo>
                <a:cubicBezTo>
                  <a:pt x="308179" y="413369"/>
                  <a:pt x="296030" y="401220"/>
                  <a:pt x="296030" y="386233"/>
                </a:cubicBezTo>
                <a:cubicBezTo>
                  <a:pt x="296030" y="371247"/>
                  <a:pt x="308179" y="359097"/>
                  <a:pt x="323166" y="359097"/>
                </a:cubicBezTo>
                <a:close/>
                <a:moveTo>
                  <a:pt x="224489" y="359097"/>
                </a:moveTo>
                <a:cubicBezTo>
                  <a:pt x="239475" y="359097"/>
                  <a:pt x="251625" y="371247"/>
                  <a:pt x="251625" y="386233"/>
                </a:cubicBezTo>
                <a:cubicBezTo>
                  <a:pt x="251625" y="401220"/>
                  <a:pt x="239475" y="413369"/>
                  <a:pt x="224489" y="413369"/>
                </a:cubicBezTo>
                <a:cubicBezTo>
                  <a:pt x="209502" y="413369"/>
                  <a:pt x="197353" y="401220"/>
                  <a:pt x="197353" y="386233"/>
                </a:cubicBezTo>
                <a:cubicBezTo>
                  <a:pt x="197353" y="371247"/>
                  <a:pt x="209502" y="359097"/>
                  <a:pt x="224489" y="359097"/>
                </a:cubicBezTo>
                <a:close/>
                <a:moveTo>
                  <a:pt x="125812" y="359097"/>
                </a:moveTo>
                <a:cubicBezTo>
                  <a:pt x="140799" y="359097"/>
                  <a:pt x="152948" y="371247"/>
                  <a:pt x="152948" y="386233"/>
                </a:cubicBezTo>
                <a:cubicBezTo>
                  <a:pt x="152948" y="401220"/>
                  <a:pt x="140799" y="413369"/>
                  <a:pt x="125812" y="413369"/>
                </a:cubicBezTo>
                <a:cubicBezTo>
                  <a:pt x="110826" y="413369"/>
                  <a:pt x="98677" y="401220"/>
                  <a:pt x="98677" y="386233"/>
                </a:cubicBezTo>
                <a:cubicBezTo>
                  <a:pt x="98677" y="371247"/>
                  <a:pt x="110826" y="359097"/>
                  <a:pt x="125812" y="359097"/>
                </a:cubicBezTo>
                <a:close/>
                <a:moveTo>
                  <a:pt x="27136" y="359097"/>
                </a:moveTo>
                <a:cubicBezTo>
                  <a:pt x="42122" y="359097"/>
                  <a:pt x="54272" y="371247"/>
                  <a:pt x="54272" y="386233"/>
                </a:cubicBezTo>
                <a:cubicBezTo>
                  <a:pt x="54272" y="401220"/>
                  <a:pt x="42122" y="413369"/>
                  <a:pt x="27136" y="413369"/>
                </a:cubicBezTo>
                <a:cubicBezTo>
                  <a:pt x="12149" y="413369"/>
                  <a:pt x="0" y="401220"/>
                  <a:pt x="0" y="386233"/>
                </a:cubicBezTo>
                <a:cubicBezTo>
                  <a:pt x="0" y="371247"/>
                  <a:pt x="12149" y="359097"/>
                  <a:pt x="27136" y="359097"/>
                </a:cubicBezTo>
                <a:close/>
                <a:moveTo>
                  <a:pt x="619195" y="269323"/>
                </a:moveTo>
                <a:cubicBezTo>
                  <a:pt x="634182" y="269323"/>
                  <a:pt x="646331" y="281472"/>
                  <a:pt x="646331" y="296459"/>
                </a:cubicBezTo>
                <a:cubicBezTo>
                  <a:pt x="646331" y="311446"/>
                  <a:pt x="634182" y="323595"/>
                  <a:pt x="619195" y="323595"/>
                </a:cubicBezTo>
                <a:cubicBezTo>
                  <a:pt x="604209" y="323595"/>
                  <a:pt x="592059" y="311446"/>
                  <a:pt x="592059" y="296459"/>
                </a:cubicBezTo>
                <a:cubicBezTo>
                  <a:pt x="592059" y="281472"/>
                  <a:pt x="604209" y="269323"/>
                  <a:pt x="619195" y="269323"/>
                </a:cubicBezTo>
                <a:close/>
                <a:moveTo>
                  <a:pt x="520519" y="269323"/>
                </a:moveTo>
                <a:cubicBezTo>
                  <a:pt x="535505" y="269323"/>
                  <a:pt x="547654" y="281472"/>
                  <a:pt x="547654" y="296459"/>
                </a:cubicBezTo>
                <a:cubicBezTo>
                  <a:pt x="547654" y="311446"/>
                  <a:pt x="535505" y="323595"/>
                  <a:pt x="520519" y="323595"/>
                </a:cubicBezTo>
                <a:cubicBezTo>
                  <a:pt x="505532" y="323595"/>
                  <a:pt x="493383" y="311446"/>
                  <a:pt x="493383" y="296459"/>
                </a:cubicBezTo>
                <a:cubicBezTo>
                  <a:pt x="493383" y="281472"/>
                  <a:pt x="505532" y="269323"/>
                  <a:pt x="520519" y="269323"/>
                </a:cubicBezTo>
                <a:close/>
                <a:moveTo>
                  <a:pt x="421842" y="269323"/>
                </a:moveTo>
                <a:cubicBezTo>
                  <a:pt x="436829" y="269323"/>
                  <a:pt x="448978" y="281472"/>
                  <a:pt x="448978" y="296459"/>
                </a:cubicBezTo>
                <a:cubicBezTo>
                  <a:pt x="448978" y="311446"/>
                  <a:pt x="436829" y="323595"/>
                  <a:pt x="421842" y="323595"/>
                </a:cubicBezTo>
                <a:cubicBezTo>
                  <a:pt x="406856" y="323595"/>
                  <a:pt x="394706" y="311446"/>
                  <a:pt x="394706" y="296459"/>
                </a:cubicBezTo>
                <a:cubicBezTo>
                  <a:pt x="394706" y="281472"/>
                  <a:pt x="406856" y="269323"/>
                  <a:pt x="421842" y="269323"/>
                </a:cubicBezTo>
                <a:close/>
                <a:moveTo>
                  <a:pt x="323166" y="269323"/>
                </a:moveTo>
                <a:cubicBezTo>
                  <a:pt x="338152" y="269323"/>
                  <a:pt x="350301" y="281472"/>
                  <a:pt x="350301" y="296459"/>
                </a:cubicBezTo>
                <a:cubicBezTo>
                  <a:pt x="350301" y="311446"/>
                  <a:pt x="338152" y="323595"/>
                  <a:pt x="323166" y="323595"/>
                </a:cubicBezTo>
                <a:cubicBezTo>
                  <a:pt x="308179" y="323595"/>
                  <a:pt x="296030" y="311446"/>
                  <a:pt x="296030" y="296459"/>
                </a:cubicBezTo>
                <a:cubicBezTo>
                  <a:pt x="296030" y="281472"/>
                  <a:pt x="308179" y="269323"/>
                  <a:pt x="323166" y="269323"/>
                </a:cubicBezTo>
                <a:close/>
                <a:moveTo>
                  <a:pt x="224489" y="269323"/>
                </a:moveTo>
                <a:cubicBezTo>
                  <a:pt x="239475" y="269323"/>
                  <a:pt x="251625" y="281472"/>
                  <a:pt x="251625" y="296459"/>
                </a:cubicBezTo>
                <a:cubicBezTo>
                  <a:pt x="251625" y="311446"/>
                  <a:pt x="239475" y="323595"/>
                  <a:pt x="224489" y="323595"/>
                </a:cubicBezTo>
                <a:cubicBezTo>
                  <a:pt x="209502" y="323595"/>
                  <a:pt x="197353" y="311446"/>
                  <a:pt x="197353" y="296459"/>
                </a:cubicBezTo>
                <a:cubicBezTo>
                  <a:pt x="197353" y="281472"/>
                  <a:pt x="209502" y="269323"/>
                  <a:pt x="224489" y="269323"/>
                </a:cubicBezTo>
                <a:close/>
                <a:moveTo>
                  <a:pt x="125812" y="269323"/>
                </a:moveTo>
                <a:cubicBezTo>
                  <a:pt x="140799" y="269323"/>
                  <a:pt x="152948" y="281472"/>
                  <a:pt x="152948" y="296459"/>
                </a:cubicBezTo>
                <a:cubicBezTo>
                  <a:pt x="152948" y="311446"/>
                  <a:pt x="140799" y="323595"/>
                  <a:pt x="125812" y="323595"/>
                </a:cubicBezTo>
                <a:cubicBezTo>
                  <a:pt x="110826" y="323595"/>
                  <a:pt x="98677" y="311446"/>
                  <a:pt x="98677" y="296459"/>
                </a:cubicBezTo>
                <a:cubicBezTo>
                  <a:pt x="98677" y="281472"/>
                  <a:pt x="110826" y="269323"/>
                  <a:pt x="125812" y="269323"/>
                </a:cubicBezTo>
                <a:close/>
                <a:moveTo>
                  <a:pt x="27136" y="269323"/>
                </a:moveTo>
                <a:cubicBezTo>
                  <a:pt x="42122" y="269323"/>
                  <a:pt x="54272" y="281472"/>
                  <a:pt x="54272" y="296459"/>
                </a:cubicBezTo>
                <a:cubicBezTo>
                  <a:pt x="54272" y="311446"/>
                  <a:pt x="42122" y="323595"/>
                  <a:pt x="27136" y="323595"/>
                </a:cubicBezTo>
                <a:cubicBezTo>
                  <a:pt x="12149" y="323595"/>
                  <a:pt x="0" y="311446"/>
                  <a:pt x="0" y="296459"/>
                </a:cubicBezTo>
                <a:cubicBezTo>
                  <a:pt x="0" y="281472"/>
                  <a:pt x="12149" y="269323"/>
                  <a:pt x="27136" y="269323"/>
                </a:cubicBezTo>
                <a:close/>
                <a:moveTo>
                  <a:pt x="619195" y="179549"/>
                </a:moveTo>
                <a:cubicBezTo>
                  <a:pt x="634182" y="179549"/>
                  <a:pt x="646331" y="191698"/>
                  <a:pt x="646331" y="206685"/>
                </a:cubicBezTo>
                <a:cubicBezTo>
                  <a:pt x="646331" y="221671"/>
                  <a:pt x="634182" y="233821"/>
                  <a:pt x="619195" y="233821"/>
                </a:cubicBezTo>
                <a:cubicBezTo>
                  <a:pt x="604209" y="233821"/>
                  <a:pt x="592059" y="221671"/>
                  <a:pt x="592059" y="206685"/>
                </a:cubicBezTo>
                <a:cubicBezTo>
                  <a:pt x="592059" y="191698"/>
                  <a:pt x="604209" y="179549"/>
                  <a:pt x="619195" y="179549"/>
                </a:cubicBezTo>
                <a:close/>
                <a:moveTo>
                  <a:pt x="520519" y="179549"/>
                </a:moveTo>
                <a:cubicBezTo>
                  <a:pt x="535505" y="179549"/>
                  <a:pt x="547654" y="191698"/>
                  <a:pt x="547654" y="206685"/>
                </a:cubicBezTo>
                <a:cubicBezTo>
                  <a:pt x="547654" y="221671"/>
                  <a:pt x="535505" y="233821"/>
                  <a:pt x="520519" y="233821"/>
                </a:cubicBezTo>
                <a:cubicBezTo>
                  <a:pt x="505532" y="233821"/>
                  <a:pt x="493383" y="221671"/>
                  <a:pt x="493383" y="206685"/>
                </a:cubicBezTo>
                <a:cubicBezTo>
                  <a:pt x="493383" y="191698"/>
                  <a:pt x="505532" y="179549"/>
                  <a:pt x="520519" y="179549"/>
                </a:cubicBezTo>
                <a:close/>
                <a:moveTo>
                  <a:pt x="421842" y="179549"/>
                </a:moveTo>
                <a:cubicBezTo>
                  <a:pt x="436829" y="179549"/>
                  <a:pt x="448978" y="191698"/>
                  <a:pt x="448978" y="206685"/>
                </a:cubicBezTo>
                <a:cubicBezTo>
                  <a:pt x="448978" y="221671"/>
                  <a:pt x="436829" y="233821"/>
                  <a:pt x="421842" y="233821"/>
                </a:cubicBezTo>
                <a:cubicBezTo>
                  <a:pt x="406856" y="233821"/>
                  <a:pt x="394706" y="221671"/>
                  <a:pt x="394706" y="206685"/>
                </a:cubicBezTo>
                <a:cubicBezTo>
                  <a:pt x="394706" y="191698"/>
                  <a:pt x="406856" y="179549"/>
                  <a:pt x="421842" y="179549"/>
                </a:cubicBezTo>
                <a:close/>
                <a:moveTo>
                  <a:pt x="323166" y="179549"/>
                </a:moveTo>
                <a:cubicBezTo>
                  <a:pt x="338152" y="179549"/>
                  <a:pt x="350301" y="191698"/>
                  <a:pt x="350301" y="206685"/>
                </a:cubicBezTo>
                <a:cubicBezTo>
                  <a:pt x="350301" y="221671"/>
                  <a:pt x="338152" y="233821"/>
                  <a:pt x="323166" y="233821"/>
                </a:cubicBezTo>
                <a:cubicBezTo>
                  <a:pt x="308179" y="233821"/>
                  <a:pt x="296030" y="221671"/>
                  <a:pt x="296030" y="206685"/>
                </a:cubicBezTo>
                <a:cubicBezTo>
                  <a:pt x="296030" y="191698"/>
                  <a:pt x="308179" y="179549"/>
                  <a:pt x="323166" y="179549"/>
                </a:cubicBezTo>
                <a:close/>
                <a:moveTo>
                  <a:pt x="224489" y="179549"/>
                </a:moveTo>
                <a:cubicBezTo>
                  <a:pt x="239475" y="179549"/>
                  <a:pt x="251625" y="191698"/>
                  <a:pt x="251625" y="206685"/>
                </a:cubicBezTo>
                <a:cubicBezTo>
                  <a:pt x="251625" y="221671"/>
                  <a:pt x="239475" y="233821"/>
                  <a:pt x="224489" y="233821"/>
                </a:cubicBezTo>
                <a:cubicBezTo>
                  <a:pt x="209502" y="233821"/>
                  <a:pt x="197353" y="221671"/>
                  <a:pt x="197353" y="206685"/>
                </a:cubicBezTo>
                <a:cubicBezTo>
                  <a:pt x="197353" y="191698"/>
                  <a:pt x="209502" y="179549"/>
                  <a:pt x="224489" y="179549"/>
                </a:cubicBezTo>
                <a:close/>
                <a:moveTo>
                  <a:pt x="125812" y="179549"/>
                </a:moveTo>
                <a:cubicBezTo>
                  <a:pt x="140799" y="179549"/>
                  <a:pt x="152948" y="191698"/>
                  <a:pt x="152948" y="206685"/>
                </a:cubicBezTo>
                <a:cubicBezTo>
                  <a:pt x="152948" y="221671"/>
                  <a:pt x="140799" y="233821"/>
                  <a:pt x="125812" y="233821"/>
                </a:cubicBezTo>
                <a:cubicBezTo>
                  <a:pt x="110826" y="233821"/>
                  <a:pt x="98677" y="221671"/>
                  <a:pt x="98677" y="206685"/>
                </a:cubicBezTo>
                <a:cubicBezTo>
                  <a:pt x="98677" y="191698"/>
                  <a:pt x="110826" y="179549"/>
                  <a:pt x="125812" y="179549"/>
                </a:cubicBezTo>
                <a:close/>
                <a:moveTo>
                  <a:pt x="27136" y="179549"/>
                </a:moveTo>
                <a:cubicBezTo>
                  <a:pt x="42122" y="179549"/>
                  <a:pt x="54272" y="191698"/>
                  <a:pt x="54272" y="206685"/>
                </a:cubicBezTo>
                <a:cubicBezTo>
                  <a:pt x="54272" y="221671"/>
                  <a:pt x="42122" y="233821"/>
                  <a:pt x="27136" y="233821"/>
                </a:cubicBezTo>
                <a:cubicBezTo>
                  <a:pt x="12149" y="233821"/>
                  <a:pt x="0" y="221671"/>
                  <a:pt x="0" y="206685"/>
                </a:cubicBezTo>
                <a:cubicBezTo>
                  <a:pt x="0" y="191698"/>
                  <a:pt x="12149" y="179549"/>
                  <a:pt x="27136" y="179549"/>
                </a:cubicBezTo>
                <a:close/>
                <a:moveTo>
                  <a:pt x="619195" y="89774"/>
                </a:moveTo>
                <a:cubicBezTo>
                  <a:pt x="634182" y="89774"/>
                  <a:pt x="646331" y="101924"/>
                  <a:pt x="646331" y="116910"/>
                </a:cubicBezTo>
                <a:cubicBezTo>
                  <a:pt x="646331" y="131897"/>
                  <a:pt x="634182" y="144046"/>
                  <a:pt x="619195" y="144046"/>
                </a:cubicBezTo>
                <a:cubicBezTo>
                  <a:pt x="604209" y="144046"/>
                  <a:pt x="592059" y="131897"/>
                  <a:pt x="592059" y="116910"/>
                </a:cubicBezTo>
                <a:cubicBezTo>
                  <a:pt x="592059" y="101924"/>
                  <a:pt x="604209" y="89774"/>
                  <a:pt x="619195" y="89774"/>
                </a:cubicBezTo>
                <a:close/>
                <a:moveTo>
                  <a:pt x="520519" y="89774"/>
                </a:moveTo>
                <a:cubicBezTo>
                  <a:pt x="535505" y="89774"/>
                  <a:pt x="547654" y="101924"/>
                  <a:pt x="547654" y="116910"/>
                </a:cubicBezTo>
                <a:cubicBezTo>
                  <a:pt x="547654" y="131897"/>
                  <a:pt x="535505" y="144046"/>
                  <a:pt x="520519" y="144046"/>
                </a:cubicBezTo>
                <a:cubicBezTo>
                  <a:pt x="505532" y="144046"/>
                  <a:pt x="493383" y="131897"/>
                  <a:pt x="493383" y="116910"/>
                </a:cubicBezTo>
                <a:cubicBezTo>
                  <a:pt x="493383" y="101924"/>
                  <a:pt x="505532" y="89774"/>
                  <a:pt x="520519" y="89774"/>
                </a:cubicBezTo>
                <a:close/>
                <a:moveTo>
                  <a:pt x="421842" y="89774"/>
                </a:moveTo>
                <a:cubicBezTo>
                  <a:pt x="436829" y="89774"/>
                  <a:pt x="448978" y="101924"/>
                  <a:pt x="448978" y="116910"/>
                </a:cubicBezTo>
                <a:cubicBezTo>
                  <a:pt x="448978" y="131897"/>
                  <a:pt x="436829" y="144046"/>
                  <a:pt x="421842" y="144046"/>
                </a:cubicBezTo>
                <a:cubicBezTo>
                  <a:pt x="406856" y="144046"/>
                  <a:pt x="394706" y="131897"/>
                  <a:pt x="394706" y="116910"/>
                </a:cubicBezTo>
                <a:cubicBezTo>
                  <a:pt x="394706" y="101924"/>
                  <a:pt x="406856" y="89774"/>
                  <a:pt x="421842" y="89774"/>
                </a:cubicBezTo>
                <a:close/>
                <a:moveTo>
                  <a:pt x="323166" y="89774"/>
                </a:moveTo>
                <a:cubicBezTo>
                  <a:pt x="338152" y="89774"/>
                  <a:pt x="350301" y="101924"/>
                  <a:pt x="350301" y="116910"/>
                </a:cubicBezTo>
                <a:cubicBezTo>
                  <a:pt x="350301" y="131897"/>
                  <a:pt x="338152" y="144046"/>
                  <a:pt x="323166" y="144046"/>
                </a:cubicBezTo>
                <a:cubicBezTo>
                  <a:pt x="308179" y="144046"/>
                  <a:pt x="296030" y="131897"/>
                  <a:pt x="296030" y="116910"/>
                </a:cubicBezTo>
                <a:cubicBezTo>
                  <a:pt x="296030" y="101924"/>
                  <a:pt x="308179" y="89774"/>
                  <a:pt x="323166" y="89774"/>
                </a:cubicBezTo>
                <a:close/>
                <a:moveTo>
                  <a:pt x="224489" y="89774"/>
                </a:moveTo>
                <a:cubicBezTo>
                  <a:pt x="239475" y="89774"/>
                  <a:pt x="251625" y="101924"/>
                  <a:pt x="251625" y="116910"/>
                </a:cubicBezTo>
                <a:cubicBezTo>
                  <a:pt x="251625" y="131897"/>
                  <a:pt x="239475" y="144046"/>
                  <a:pt x="224489" y="144046"/>
                </a:cubicBezTo>
                <a:cubicBezTo>
                  <a:pt x="209502" y="144046"/>
                  <a:pt x="197353" y="131897"/>
                  <a:pt x="197353" y="116910"/>
                </a:cubicBezTo>
                <a:cubicBezTo>
                  <a:pt x="197353" y="101924"/>
                  <a:pt x="209502" y="89774"/>
                  <a:pt x="224489" y="89774"/>
                </a:cubicBezTo>
                <a:close/>
                <a:moveTo>
                  <a:pt x="125812" y="89774"/>
                </a:moveTo>
                <a:cubicBezTo>
                  <a:pt x="140799" y="89774"/>
                  <a:pt x="152948" y="101924"/>
                  <a:pt x="152948" y="116910"/>
                </a:cubicBezTo>
                <a:cubicBezTo>
                  <a:pt x="152948" y="131897"/>
                  <a:pt x="140799" y="144046"/>
                  <a:pt x="125812" y="144046"/>
                </a:cubicBezTo>
                <a:cubicBezTo>
                  <a:pt x="110826" y="144046"/>
                  <a:pt x="98677" y="131897"/>
                  <a:pt x="98677" y="116910"/>
                </a:cubicBezTo>
                <a:cubicBezTo>
                  <a:pt x="98677" y="101924"/>
                  <a:pt x="110826" y="89774"/>
                  <a:pt x="125812" y="89774"/>
                </a:cubicBezTo>
                <a:close/>
                <a:moveTo>
                  <a:pt x="27136" y="89774"/>
                </a:moveTo>
                <a:cubicBezTo>
                  <a:pt x="42122" y="89774"/>
                  <a:pt x="54272" y="101924"/>
                  <a:pt x="54272" y="116910"/>
                </a:cubicBezTo>
                <a:cubicBezTo>
                  <a:pt x="54272" y="131897"/>
                  <a:pt x="42122" y="144046"/>
                  <a:pt x="27136" y="144046"/>
                </a:cubicBezTo>
                <a:cubicBezTo>
                  <a:pt x="12149" y="144046"/>
                  <a:pt x="0" y="131897"/>
                  <a:pt x="0" y="116910"/>
                </a:cubicBezTo>
                <a:cubicBezTo>
                  <a:pt x="0" y="101924"/>
                  <a:pt x="12149" y="89774"/>
                  <a:pt x="27136" y="89774"/>
                </a:cubicBezTo>
                <a:close/>
                <a:moveTo>
                  <a:pt x="619195" y="0"/>
                </a:moveTo>
                <a:cubicBezTo>
                  <a:pt x="634182" y="0"/>
                  <a:pt x="646331" y="12149"/>
                  <a:pt x="646331" y="27136"/>
                </a:cubicBezTo>
                <a:cubicBezTo>
                  <a:pt x="646331" y="42123"/>
                  <a:pt x="634182" y="54272"/>
                  <a:pt x="619195" y="54272"/>
                </a:cubicBezTo>
                <a:cubicBezTo>
                  <a:pt x="604209" y="54272"/>
                  <a:pt x="592059" y="42123"/>
                  <a:pt x="592059" y="27136"/>
                </a:cubicBezTo>
                <a:cubicBezTo>
                  <a:pt x="592059" y="12149"/>
                  <a:pt x="604209" y="0"/>
                  <a:pt x="619195" y="0"/>
                </a:cubicBezTo>
                <a:close/>
                <a:moveTo>
                  <a:pt x="520519" y="0"/>
                </a:moveTo>
                <a:cubicBezTo>
                  <a:pt x="535505" y="0"/>
                  <a:pt x="547654" y="12149"/>
                  <a:pt x="547654" y="27136"/>
                </a:cubicBezTo>
                <a:cubicBezTo>
                  <a:pt x="547654" y="42123"/>
                  <a:pt x="535505" y="54272"/>
                  <a:pt x="520519" y="54272"/>
                </a:cubicBezTo>
                <a:cubicBezTo>
                  <a:pt x="505532" y="54272"/>
                  <a:pt x="493383" y="42123"/>
                  <a:pt x="493383" y="27136"/>
                </a:cubicBezTo>
                <a:cubicBezTo>
                  <a:pt x="493383" y="12149"/>
                  <a:pt x="505532" y="0"/>
                  <a:pt x="520519" y="0"/>
                </a:cubicBezTo>
                <a:close/>
                <a:moveTo>
                  <a:pt x="421842" y="0"/>
                </a:moveTo>
                <a:cubicBezTo>
                  <a:pt x="436829" y="0"/>
                  <a:pt x="448978" y="12149"/>
                  <a:pt x="448978" y="27136"/>
                </a:cubicBezTo>
                <a:cubicBezTo>
                  <a:pt x="448978" y="42123"/>
                  <a:pt x="436829" y="54272"/>
                  <a:pt x="421842" y="54272"/>
                </a:cubicBezTo>
                <a:cubicBezTo>
                  <a:pt x="406856" y="54272"/>
                  <a:pt x="394706" y="42123"/>
                  <a:pt x="394706" y="27136"/>
                </a:cubicBezTo>
                <a:cubicBezTo>
                  <a:pt x="394706" y="12149"/>
                  <a:pt x="406856" y="0"/>
                  <a:pt x="421842" y="0"/>
                </a:cubicBezTo>
                <a:close/>
                <a:moveTo>
                  <a:pt x="323166" y="0"/>
                </a:moveTo>
                <a:cubicBezTo>
                  <a:pt x="338152" y="0"/>
                  <a:pt x="350301" y="12149"/>
                  <a:pt x="350301" y="27136"/>
                </a:cubicBezTo>
                <a:cubicBezTo>
                  <a:pt x="350301" y="42123"/>
                  <a:pt x="338152" y="54272"/>
                  <a:pt x="323166" y="54272"/>
                </a:cubicBezTo>
                <a:cubicBezTo>
                  <a:pt x="308179" y="54272"/>
                  <a:pt x="296030" y="42123"/>
                  <a:pt x="296030" y="27136"/>
                </a:cubicBezTo>
                <a:cubicBezTo>
                  <a:pt x="296030" y="12149"/>
                  <a:pt x="308179" y="0"/>
                  <a:pt x="323166" y="0"/>
                </a:cubicBezTo>
                <a:close/>
                <a:moveTo>
                  <a:pt x="224489" y="0"/>
                </a:moveTo>
                <a:cubicBezTo>
                  <a:pt x="239475" y="0"/>
                  <a:pt x="251625" y="12149"/>
                  <a:pt x="251625" y="27136"/>
                </a:cubicBezTo>
                <a:cubicBezTo>
                  <a:pt x="251625" y="42123"/>
                  <a:pt x="239475" y="54272"/>
                  <a:pt x="224489" y="54272"/>
                </a:cubicBezTo>
                <a:cubicBezTo>
                  <a:pt x="209502" y="54272"/>
                  <a:pt x="197353" y="42123"/>
                  <a:pt x="197353" y="27136"/>
                </a:cubicBezTo>
                <a:cubicBezTo>
                  <a:pt x="197353" y="12149"/>
                  <a:pt x="209502" y="0"/>
                  <a:pt x="224489" y="0"/>
                </a:cubicBezTo>
                <a:close/>
                <a:moveTo>
                  <a:pt x="125812" y="0"/>
                </a:moveTo>
                <a:cubicBezTo>
                  <a:pt x="140799" y="0"/>
                  <a:pt x="152948" y="12149"/>
                  <a:pt x="152948" y="27136"/>
                </a:cubicBezTo>
                <a:cubicBezTo>
                  <a:pt x="152948" y="42123"/>
                  <a:pt x="140799" y="54272"/>
                  <a:pt x="125812" y="54272"/>
                </a:cubicBezTo>
                <a:cubicBezTo>
                  <a:pt x="110826" y="54272"/>
                  <a:pt x="98677" y="42123"/>
                  <a:pt x="98677" y="27136"/>
                </a:cubicBezTo>
                <a:cubicBezTo>
                  <a:pt x="98677" y="12149"/>
                  <a:pt x="110826" y="0"/>
                  <a:pt x="125812" y="0"/>
                </a:cubicBezTo>
                <a:close/>
                <a:moveTo>
                  <a:pt x="27136" y="0"/>
                </a:moveTo>
                <a:cubicBezTo>
                  <a:pt x="42122" y="0"/>
                  <a:pt x="54272" y="12149"/>
                  <a:pt x="54272" y="27136"/>
                </a:cubicBezTo>
                <a:cubicBezTo>
                  <a:pt x="54272" y="42123"/>
                  <a:pt x="42122" y="54272"/>
                  <a:pt x="27136" y="54272"/>
                </a:cubicBezTo>
                <a:cubicBezTo>
                  <a:pt x="12149" y="54272"/>
                  <a:pt x="0" y="42123"/>
                  <a:pt x="0" y="27136"/>
                </a:cubicBezTo>
                <a:cubicBezTo>
                  <a:pt x="0" y="12149"/>
                  <a:pt x="12149" y="0"/>
                  <a:pt x="27136" y="0"/>
                </a:cubicBezTo>
                <a:close/>
              </a:path>
            </a:pathLst>
          </a:custGeom>
          <a:gradFill>
            <a:gsLst>
              <a:gs pos="0">
                <a:srgbClr val="2E3AFF">
                  <a:alpha val="20000"/>
                </a:srgbClr>
              </a:gs>
              <a:gs pos="100000">
                <a:srgbClr val="008CFB">
                  <a:alpha val="5000"/>
                </a:srgbClr>
              </a:gs>
            </a:gsLst>
            <a:lin ang="2700000" scaled="1"/>
          </a:gradFill>
          <a:ln>
            <a:noFill/>
          </a:ln>
        </p:spPr>
        <p:txBody>
          <a:bodyPr wrap="square" anchor="ctr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等线"/>
                <a:ea typeface="等线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B7FB08-901D-D99C-9AF3-7BA237EE30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4" y="108235"/>
            <a:ext cx="2882162" cy="73949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88BDCB3-71B2-663F-D6C2-FD5A7F662645}"/>
              </a:ext>
            </a:extLst>
          </p:cNvPr>
          <p:cNvSpPr txBox="1"/>
          <p:nvPr/>
        </p:nvSpPr>
        <p:spPr>
          <a:xfrm>
            <a:off x="839205" y="1586221"/>
            <a:ext cx="2981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dirty="0">
                <a:gradFill>
                  <a:gsLst>
                    <a:gs pos="0">
                      <a:srgbClr val="2E3AFF"/>
                    </a:gs>
                    <a:gs pos="100000">
                      <a:srgbClr val="008CFB"/>
                    </a:gs>
                  </a:gsLst>
                  <a:lin ang="2700000" scaled="1"/>
                </a:gradFill>
                <a:latin typeface="思源宋体 CN Heavy"/>
                <a:ea typeface="思源宋体 CN Heavy"/>
              </a:rPr>
              <a:t>第一幕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E2B25B-381E-9A78-6CCD-2FF550EA2B02}"/>
              </a:ext>
            </a:extLst>
          </p:cNvPr>
          <p:cNvSpPr txBox="1"/>
          <p:nvPr/>
        </p:nvSpPr>
        <p:spPr>
          <a:xfrm>
            <a:off x="468535" y="2782669"/>
            <a:ext cx="372332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zh-CN" altLang="en-US" sz="6000" b="1" dirty="0">
                <a:solidFill>
                  <a:schemeClr val="accent6">
                    <a:lumMod val="7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性格特点的体现</a:t>
            </a:r>
            <a:endParaRPr lang="en-US" altLang="zh-CN" sz="6000" b="1" dirty="0">
              <a:solidFill>
                <a:schemeClr val="accent6">
                  <a:lumMod val="7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95B5F5-FB2C-BC8F-41BE-9438351F282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5707" y="271623"/>
            <a:ext cx="6750977" cy="63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8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ne&quot;,&quot;Name&quot;:&quot;无&quot;,&quot;HeaderHeight&quot;:6.0,&quot;FooterHeight&quot;:6.0,&quot;SideMargin&quot;:4.0,&quot;TopMargin&quot;:0.0,&quot;BottomMargin&quot;:0.0,&quot;IntervalMargin&quot;:0.0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5306;#405306;#176655;#144938;#379819;#381359;#103426;#151908;#151912;#136267;#136272;#401141;#111092;#55630;#94932;#404551;#173460;#173335;#137850;#172936;#157394;#379667;#379671;#379602;#379598;#379609;#68757;#160662;#14507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5306;#405306;#176655;#144938;#379819;#381359;#103426;#151908;#151912;#136267;#136272;#401141;#111092;#55630;#94932;#404551;#173460;#173335;#137850;#172936;#157394;#379667;#379671;#379602;#379598;#379609;#68757;#160662;#14507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5306;#405306;#176655;#144938;#379819;#381359;#103426;#151908;#151912;#136267;#136272;#401141;#111092;#55630;#94932;#404551;#173460;#173335;#137850;#172936;#157394;#379667;#379671;#379602;#379598;#379609;#68757;#160662;#145078;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216AA9"/>
      </a:accent1>
      <a:accent2>
        <a:srgbClr val="19507F"/>
      </a:accent2>
      <a:accent3>
        <a:srgbClr val="216AA9"/>
      </a:accent3>
      <a:accent4>
        <a:srgbClr val="64A7E1"/>
      </a:accent4>
      <a:accent5>
        <a:srgbClr val="ADB5BF"/>
      </a:accent5>
      <a:accent6>
        <a:srgbClr val="586371"/>
      </a:accent6>
      <a:hlink>
        <a:srgbClr val="216AA9"/>
      </a:hlink>
      <a:folHlink>
        <a:srgbClr val="BFBFBF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1935</TotalTime>
  <Words>223</Words>
  <Application>Microsoft Office PowerPoint</Application>
  <PresentationFormat>宽屏</PresentationFormat>
  <Paragraphs>40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仿宋</vt:lpstr>
      <vt:lpstr>SimHei</vt:lpstr>
      <vt:lpstr>华文彩云</vt:lpstr>
      <vt:lpstr>思源宋体 CN Heavy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答辩PPT</dc:title>
  <dc:creator>胡姗</dc:creator>
  <cp:lastModifiedBy>Hs Kmoon_</cp:lastModifiedBy>
  <cp:revision>198</cp:revision>
  <dcterms:created xsi:type="dcterms:W3CDTF">2017-07-01T02:17:24Z</dcterms:created>
  <dcterms:modified xsi:type="dcterms:W3CDTF">2024-12-30T05:18:32Z</dcterms:modified>
</cp:coreProperties>
</file>

<file path=docProps/thumbnail.jpeg>
</file>